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9" r:id="rId2"/>
    <p:sldId id="257" r:id="rId3"/>
    <p:sldId id="270" r:id="rId4"/>
    <p:sldId id="271" r:id="rId5"/>
    <p:sldId id="272" r:id="rId6"/>
    <p:sldId id="273" r:id="rId7"/>
    <p:sldId id="274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75" r:id="rId16"/>
    <p:sldId id="276" r:id="rId17"/>
    <p:sldId id="277" r:id="rId18"/>
    <p:sldId id="284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9" r:id="rId29"/>
    <p:sldId id="288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E0EE9-34A9-4A38-BDC8-D991BD7D4B9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2AECAE3-113A-4E6C-AE5B-8AFBCB789975}" type="pres">
      <dgm:prSet presAssocID="{8C0E0EE9-34A9-4A38-BDC8-D991BD7D4B99}" presName="Name0" presStyleCnt="0">
        <dgm:presLayoutVars>
          <dgm:dir/>
          <dgm:resizeHandles val="exact"/>
        </dgm:presLayoutVars>
      </dgm:prSet>
      <dgm:spPr/>
    </dgm:pt>
  </dgm:ptLst>
  <dgm:cxnLst>
    <dgm:cxn modelId="{882C2EC2-951E-487C-ADDE-E95A277EBFE5}" type="presOf" srcId="{8C0E0EE9-34A9-4A38-BDC8-D991BD7D4B99}" destId="{D2AECAE3-113A-4E6C-AE5B-8AFBCB78997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0F96D-DC2F-4D43-B99F-CB8B70865A29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483D7-E09A-41BF-B474-FBD9310422BF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Equity</a:t>
          </a:r>
        </a:p>
      </dgm:t>
    </dgm:pt>
    <dgm:pt modelId="{932165AD-C770-4B31-8061-AE4EA377504B}" type="parTrans" cxnId="{871CE1DE-9912-4776-A0EA-AC4F1A2B3B9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B152FD-A31E-438C-8736-BA5C541FD6F6}" type="sibTrans" cxnId="{871CE1DE-9912-4776-A0EA-AC4F1A2B3B9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12AD8B-AB79-48CE-8B11-61DCB6F66496}">
      <dgm:prSet phldrT="[Text]"/>
      <dgm:spPr/>
      <dgm:t>
        <a:bodyPr/>
        <a:lstStyle/>
        <a:p>
          <a:r>
            <a:rPr lang="es-AR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Accionistas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/ </a:t>
          </a:r>
          <a:r>
            <a:rPr lang="es-AR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Dueños</a:t>
          </a:r>
        </a:p>
      </dgm:t>
    </dgm:pt>
    <dgm:pt modelId="{E9B766F4-2798-4512-8D96-0ECF134D6EA5}" type="parTrans" cxnId="{772EF4A1-DD39-4464-90DD-0C4A96C84ED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6E1CEEF-6B44-45D3-9488-B9828F41076B}" type="sibTrans" cxnId="{772EF4A1-DD39-4464-90DD-0C4A96C84ED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F12E40-051B-4EA1-88E3-306729B3564B}">
      <dgm:prSet phldrT="[Text]"/>
      <dgm:spPr/>
      <dgm:t>
        <a:bodyPr/>
        <a:lstStyle/>
        <a:p>
          <a:r>
            <a:rPr lang="es-AR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Deuda</a:t>
          </a:r>
        </a:p>
      </dgm:t>
    </dgm:pt>
    <dgm:pt modelId="{3E39D22C-4BA0-4EDC-8885-83CC1D5459E3}" type="parTrans" cxnId="{5FF23B26-825C-49CB-A609-977D9CCBE7C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A623C1F-2E06-484E-AFE2-230CE4470414}" type="sibTrans" cxnId="{5FF23B26-825C-49CB-A609-977D9CCBE7C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B6ED1A-7A63-4374-A309-334DB065FC1A}">
      <dgm:prSet phldrT="[Text]"/>
      <dgm:spPr/>
      <dgm:t>
        <a:bodyPr/>
        <a:lstStyle/>
        <a:p>
          <a:r>
            <a:rPr lang="es-AR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Acreedores</a:t>
          </a:r>
        </a:p>
      </dgm:t>
    </dgm:pt>
    <dgm:pt modelId="{871FAE56-D52A-4AB9-BB7D-8CA450976AC0}" type="parTrans" cxnId="{212526C4-04E6-46C5-8EED-A58328A6435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AEF3CC-D820-446E-ACB7-B80AEC253423}" type="sibTrans" cxnId="{212526C4-04E6-46C5-8EED-A58328A6435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7B15FC-9B7C-4DAE-A89D-8144F9B3F040}" type="pres">
      <dgm:prSet presAssocID="{7F80F96D-DC2F-4D43-B99F-CB8B70865A29}" presName="Name0" presStyleCnt="0">
        <dgm:presLayoutVars>
          <dgm:dir/>
          <dgm:animLvl val="lvl"/>
          <dgm:resizeHandles val="exact"/>
        </dgm:presLayoutVars>
      </dgm:prSet>
      <dgm:spPr/>
    </dgm:pt>
    <dgm:pt modelId="{3839DD92-4586-4A42-8879-DC02AF42EF45}" type="pres">
      <dgm:prSet presAssocID="{60E483D7-E09A-41BF-B474-FBD9310422BF}" presName="linNode" presStyleCnt="0"/>
      <dgm:spPr/>
    </dgm:pt>
    <dgm:pt modelId="{180D4FC6-94F2-446B-80F5-CFBA093EF0AA}" type="pres">
      <dgm:prSet presAssocID="{60E483D7-E09A-41BF-B474-FBD9310422BF}" presName="parTx" presStyleLbl="revTx" presStyleIdx="0" presStyleCnt="2">
        <dgm:presLayoutVars>
          <dgm:chMax val="1"/>
          <dgm:bulletEnabled val="1"/>
        </dgm:presLayoutVars>
      </dgm:prSet>
      <dgm:spPr/>
    </dgm:pt>
    <dgm:pt modelId="{908EF06E-CCA0-4184-A783-F9055D5CB4FA}" type="pres">
      <dgm:prSet presAssocID="{60E483D7-E09A-41BF-B474-FBD9310422BF}" presName="bracket" presStyleLbl="parChTrans1D1" presStyleIdx="0" presStyleCnt="2"/>
      <dgm:spPr/>
    </dgm:pt>
    <dgm:pt modelId="{F84E89D2-FB8C-474B-8F9B-5444B16B0AED}" type="pres">
      <dgm:prSet presAssocID="{60E483D7-E09A-41BF-B474-FBD9310422BF}" presName="spH" presStyleCnt="0"/>
      <dgm:spPr/>
    </dgm:pt>
    <dgm:pt modelId="{B70D9949-6774-477A-88B4-A797230EDB38}" type="pres">
      <dgm:prSet presAssocID="{60E483D7-E09A-41BF-B474-FBD9310422BF}" presName="desTx" presStyleLbl="node1" presStyleIdx="0" presStyleCnt="2">
        <dgm:presLayoutVars>
          <dgm:bulletEnabled val="1"/>
        </dgm:presLayoutVars>
      </dgm:prSet>
      <dgm:spPr/>
    </dgm:pt>
    <dgm:pt modelId="{0B583BDE-2443-4505-B84D-8EB66751A138}" type="pres">
      <dgm:prSet presAssocID="{C8B152FD-A31E-438C-8736-BA5C541FD6F6}" presName="spV" presStyleCnt="0"/>
      <dgm:spPr/>
    </dgm:pt>
    <dgm:pt modelId="{8517F82C-314F-4907-AEC4-AAD6EBEFBF74}" type="pres">
      <dgm:prSet presAssocID="{97F12E40-051B-4EA1-88E3-306729B3564B}" presName="linNode" presStyleCnt="0"/>
      <dgm:spPr/>
    </dgm:pt>
    <dgm:pt modelId="{5EF9C9CA-C7F5-4AF5-A015-D759A90364AA}" type="pres">
      <dgm:prSet presAssocID="{97F12E40-051B-4EA1-88E3-306729B3564B}" presName="parTx" presStyleLbl="revTx" presStyleIdx="1" presStyleCnt="2">
        <dgm:presLayoutVars>
          <dgm:chMax val="1"/>
          <dgm:bulletEnabled val="1"/>
        </dgm:presLayoutVars>
      </dgm:prSet>
      <dgm:spPr/>
    </dgm:pt>
    <dgm:pt modelId="{66F94F09-38B3-4032-82F7-9EE42E8E6859}" type="pres">
      <dgm:prSet presAssocID="{97F12E40-051B-4EA1-88E3-306729B3564B}" presName="bracket" presStyleLbl="parChTrans1D1" presStyleIdx="1" presStyleCnt="2"/>
      <dgm:spPr/>
    </dgm:pt>
    <dgm:pt modelId="{6AEBDB41-50BF-429F-B7D0-5B30E5C3DD9D}" type="pres">
      <dgm:prSet presAssocID="{97F12E40-051B-4EA1-88E3-306729B3564B}" presName="spH" presStyleCnt="0"/>
      <dgm:spPr/>
    </dgm:pt>
    <dgm:pt modelId="{4FE18060-A5BF-4304-9233-2591B62804FC}" type="pres">
      <dgm:prSet presAssocID="{97F12E40-051B-4EA1-88E3-306729B3564B}" presName="desTx" presStyleLbl="node1" presStyleIdx="1" presStyleCnt="2">
        <dgm:presLayoutVars>
          <dgm:bulletEnabled val="1"/>
        </dgm:presLayoutVars>
      </dgm:prSet>
      <dgm:spPr/>
    </dgm:pt>
  </dgm:ptLst>
  <dgm:cxnLst>
    <dgm:cxn modelId="{E9587C05-8F51-44B4-A868-3191B7C2D59F}" type="presOf" srcId="{7F80F96D-DC2F-4D43-B99F-CB8B70865A29}" destId="{287B15FC-9B7C-4DAE-A89D-8144F9B3F040}" srcOrd="0" destOrd="0" presId="urn:diagrams.loki3.com/BracketList"/>
    <dgm:cxn modelId="{5FF23B26-825C-49CB-A609-977D9CCBE7C3}" srcId="{7F80F96D-DC2F-4D43-B99F-CB8B70865A29}" destId="{97F12E40-051B-4EA1-88E3-306729B3564B}" srcOrd="1" destOrd="0" parTransId="{3E39D22C-4BA0-4EDC-8885-83CC1D5459E3}" sibTransId="{AA623C1F-2E06-484E-AFE2-230CE4470414}"/>
    <dgm:cxn modelId="{8082B63E-2072-4B0C-8B83-6EF0F4165EE7}" type="presOf" srcId="{16B6ED1A-7A63-4374-A309-334DB065FC1A}" destId="{4FE18060-A5BF-4304-9233-2591B62804FC}" srcOrd="0" destOrd="0" presId="urn:diagrams.loki3.com/BracketList"/>
    <dgm:cxn modelId="{6132DB5F-01CE-4239-9F32-E94B93C23E30}" type="presOf" srcId="{60E483D7-E09A-41BF-B474-FBD9310422BF}" destId="{180D4FC6-94F2-446B-80F5-CFBA093EF0AA}" srcOrd="0" destOrd="0" presId="urn:diagrams.loki3.com/BracketList"/>
    <dgm:cxn modelId="{772EF4A1-DD39-4464-90DD-0C4A96C84ED5}" srcId="{60E483D7-E09A-41BF-B474-FBD9310422BF}" destId="{1312AD8B-AB79-48CE-8B11-61DCB6F66496}" srcOrd="0" destOrd="0" parTransId="{E9B766F4-2798-4512-8D96-0ECF134D6EA5}" sibTransId="{66E1CEEF-6B44-45D3-9488-B9828F41076B}"/>
    <dgm:cxn modelId="{212526C4-04E6-46C5-8EED-A58328A64354}" srcId="{97F12E40-051B-4EA1-88E3-306729B3564B}" destId="{16B6ED1A-7A63-4374-A309-334DB065FC1A}" srcOrd="0" destOrd="0" parTransId="{871FAE56-D52A-4AB9-BB7D-8CA450976AC0}" sibTransId="{F7AEF3CC-D820-446E-ACB7-B80AEC253423}"/>
    <dgm:cxn modelId="{871CE1DE-9912-4776-A0EA-AC4F1A2B3B9E}" srcId="{7F80F96D-DC2F-4D43-B99F-CB8B70865A29}" destId="{60E483D7-E09A-41BF-B474-FBD9310422BF}" srcOrd="0" destOrd="0" parTransId="{932165AD-C770-4B31-8061-AE4EA377504B}" sibTransId="{C8B152FD-A31E-438C-8736-BA5C541FD6F6}"/>
    <dgm:cxn modelId="{95FFE4F2-54AF-4210-A131-68605068CC6A}" type="presOf" srcId="{97F12E40-051B-4EA1-88E3-306729B3564B}" destId="{5EF9C9CA-C7F5-4AF5-A015-D759A90364AA}" srcOrd="0" destOrd="0" presId="urn:diagrams.loki3.com/BracketList"/>
    <dgm:cxn modelId="{644399F5-B755-4B25-8F2D-53638A2C5719}" type="presOf" srcId="{1312AD8B-AB79-48CE-8B11-61DCB6F66496}" destId="{B70D9949-6774-477A-88B4-A797230EDB38}" srcOrd="0" destOrd="0" presId="urn:diagrams.loki3.com/BracketList"/>
    <dgm:cxn modelId="{1B0449E2-8987-4F4D-8FDF-256C11EEF859}" type="presParOf" srcId="{287B15FC-9B7C-4DAE-A89D-8144F9B3F040}" destId="{3839DD92-4586-4A42-8879-DC02AF42EF45}" srcOrd="0" destOrd="0" presId="urn:diagrams.loki3.com/BracketList"/>
    <dgm:cxn modelId="{79225298-F88D-46A0-B72A-C11964B5BDEE}" type="presParOf" srcId="{3839DD92-4586-4A42-8879-DC02AF42EF45}" destId="{180D4FC6-94F2-446B-80F5-CFBA093EF0AA}" srcOrd="0" destOrd="0" presId="urn:diagrams.loki3.com/BracketList"/>
    <dgm:cxn modelId="{5F4AEF8E-D668-49D2-81CE-CF12430A0464}" type="presParOf" srcId="{3839DD92-4586-4A42-8879-DC02AF42EF45}" destId="{908EF06E-CCA0-4184-A783-F9055D5CB4FA}" srcOrd="1" destOrd="0" presId="urn:diagrams.loki3.com/BracketList"/>
    <dgm:cxn modelId="{307CE13E-58AE-467E-A526-DF62C833CF12}" type="presParOf" srcId="{3839DD92-4586-4A42-8879-DC02AF42EF45}" destId="{F84E89D2-FB8C-474B-8F9B-5444B16B0AED}" srcOrd="2" destOrd="0" presId="urn:diagrams.loki3.com/BracketList"/>
    <dgm:cxn modelId="{4F5C3C17-1E37-4230-85D7-317907E04F4D}" type="presParOf" srcId="{3839DD92-4586-4A42-8879-DC02AF42EF45}" destId="{B70D9949-6774-477A-88B4-A797230EDB38}" srcOrd="3" destOrd="0" presId="urn:diagrams.loki3.com/BracketList"/>
    <dgm:cxn modelId="{6128E43E-EB58-4FF7-ACC2-CEB5D99FBE96}" type="presParOf" srcId="{287B15FC-9B7C-4DAE-A89D-8144F9B3F040}" destId="{0B583BDE-2443-4505-B84D-8EB66751A138}" srcOrd="1" destOrd="0" presId="urn:diagrams.loki3.com/BracketList"/>
    <dgm:cxn modelId="{55B87898-12A4-4594-8BEA-F32271133872}" type="presParOf" srcId="{287B15FC-9B7C-4DAE-A89D-8144F9B3F040}" destId="{8517F82C-314F-4907-AEC4-AAD6EBEFBF74}" srcOrd="2" destOrd="0" presId="urn:diagrams.loki3.com/BracketList"/>
    <dgm:cxn modelId="{92DAE3B0-E470-4A9F-B160-086C25B5340B}" type="presParOf" srcId="{8517F82C-314F-4907-AEC4-AAD6EBEFBF74}" destId="{5EF9C9CA-C7F5-4AF5-A015-D759A90364AA}" srcOrd="0" destOrd="0" presId="urn:diagrams.loki3.com/BracketList"/>
    <dgm:cxn modelId="{23CADF0B-FD90-460F-A4B5-6C48E853942B}" type="presParOf" srcId="{8517F82C-314F-4907-AEC4-AAD6EBEFBF74}" destId="{66F94F09-38B3-4032-82F7-9EE42E8E6859}" srcOrd="1" destOrd="0" presId="urn:diagrams.loki3.com/BracketList"/>
    <dgm:cxn modelId="{F9621679-745E-48D0-899E-9DD91C577553}" type="presParOf" srcId="{8517F82C-314F-4907-AEC4-AAD6EBEFBF74}" destId="{6AEBDB41-50BF-429F-B7D0-5B30E5C3DD9D}" srcOrd="2" destOrd="0" presId="urn:diagrams.loki3.com/BracketList"/>
    <dgm:cxn modelId="{6F51FD51-78FF-4C05-9404-7F5ECF6E2F4C}" type="presParOf" srcId="{8517F82C-314F-4907-AEC4-AAD6EBEFBF74}" destId="{4FE18060-A5BF-4304-9233-2591B62804F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FAE5F6-1517-4F30-9F1E-1374055D25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B7E7F-398D-4B8A-B2C0-D697B6B36CEB}">
      <dgm:prSet phldrT="[Text]" custT="1"/>
      <dgm:spPr/>
      <dgm:t>
        <a:bodyPr vert="vert270" anchor="ctr"/>
        <a:lstStyle/>
        <a:p>
          <a:pPr algn="ctr"/>
          <a:r>
            <a: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Equity</a:t>
          </a:r>
        </a:p>
      </dgm:t>
    </dgm:pt>
    <dgm:pt modelId="{859A5489-72A9-4B5F-BBDB-55F5C6C28373}" type="parTrans" cxnId="{75739231-26E3-4E94-B18D-65815D358640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166D788-CBAB-47AD-85BD-F6B9BBD0AF49}" type="sibTrans" cxnId="{75739231-26E3-4E94-B18D-65815D358640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92C321-D1DD-4F66-91EA-09B4FFCECCAE}">
      <dgm:prSet phldrT="[Text]" custT="1"/>
      <dgm:spPr/>
      <dgm:t>
        <a:bodyPr/>
        <a:lstStyle/>
        <a:p>
          <a:r>
            <a:rPr lang="en-US" sz="20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Acciones</a:t>
          </a:r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Comunes</a:t>
          </a:r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es-ES" altLang="es-A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son unidades de propiedad, o del capital social de una empresa. Los poseedores de acciones comunes esperan percibir un rendimiento, ya sea en forma de dividendos o mediante un aumento en el precio de las acciones. Poseen voto.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8792F0-9F34-4845-A8F1-DE4257FFCD89}" type="parTrans" cxnId="{9F9AB72B-1034-4140-B04F-CA37CBFF366F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74C70D-30FC-4F34-A935-0B84624AB87F}" type="sibTrans" cxnId="{9F9AB72B-1034-4140-B04F-CA37CBFF366F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851460-A221-40C0-B1A8-52E419226F9E}">
      <dgm:prSet phldrT="[Text]" custT="1"/>
      <dgm:spPr/>
      <dgm:t>
        <a:bodyPr/>
        <a:lstStyle/>
        <a:p>
          <a:r>
            <a:rPr lang="en-US" sz="20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Acciones</a:t>
          </a:r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Preferentes</a:t>
          </a:r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es-ES" altLang="es-A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son una forma especial de propiedad. Los poseedores de acciones preferentes perciben dividendos fijos en forma periódica; tales dividendos deben pagarse antes de efectuarse cualquier pago a los propietarios de acciones comunes. No suelen poseer voto</a:t>
          </a:r>
          <a:r>
            <a:rPr lang="es-ES" altLang="es-A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5FAE90-5A73-4EDB-9B68-001B7B3C0052}" type="parTrans" cxnId="{7344602C-C14F-4B4E-A98C-58D2D23718D0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6693DB-820C-47E5-B65E-9B6C2347B930}" type="sibTrans" cxnId="{7344602C-C14F-4B4E-A98C-58D2D23718D0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2C634E-36C0-4ABA-BA45-4F1DE98EF699}" type="pres">
      <dgm:prSet presAssocID="{B7FAE5F6-1517-4F30-9F1E-1374055D258D}" presName="vert0" presStyleCnt="0">
        <dgm:presLayoutVars>
          <dgm:dir/>
          <dgm:animOne val="branch"/>
          <dgm:animLvl val="lvl"/>
        </dgm:presLayoutVars>
      </dgm:prSet>
      <dgm:spPr/>
    </dgm:pt>
    <dgm:pt modelId="{F8179664-AC7D-4462-873F-FA62C733FD93}" type="pres">
      <dgm:prSet presAssocID="{BACB7E7F-398D-4B8A-B2C0-D697B6B36CEB}" presName="thickLine" presStyleLbl="alignNode1" presStyleIdx="0" presStyleCnt="1"/>
      <dgm:spPr/>
    </dgm:pt>
    <dgm:pt modelId="{08BC954B-81D0-4253-8278-10DA809EE8D2}" type="pres">
      <dgm:prSet presAssocID="{BACB7E7F-398D-4B8A-B2C0-D697B6B36CEB}" presName="horz1" presStyleCnt="0"/>
      <dgm:spPr/>
    </dgm:pt>
    <dgm:pt modelId="{1CD1B722-ED15-41BF-9F38-6AF1A60571E1}" type="pres">
      <dgm:prSet presAssocID="{BACB7E7F-398D-4B8A-B2C0-D697B6B36CEB}" presName="tx1" presStyleLbl="revTx" presStyleIdx="0" presStyleCnt="3"/>
      <dgm:spPr/>
    </dgm:pt>
    <dgm:pt modelId="{3136A247-7193-47D1-B9E9-E2355E16AEA9}" type="pres">
      <dgm:prSet presAssocID="{BACB7E7F-398D-4B8A-B2C0-D697B6B36CEB}" presName="vert1" presStyleCnt="0"/>
      <dgm:spPr/>
    </dgm:pt>
    <dgm:pt modelId="{C57446D8-CD30-4CA3-92F3-CF5FA7BDE848}" type="pres">
      <dgm:prSet presAssocID="{5392C321-D1DD-4F66-91EA-09B4FFCECCAE}" presName="vertSpace2a" presStyleCnt="0"/>
      <dgm:spPr/>
    </dgm:pt>
    <dgm:pt modelId="{25C96184-993D-4344-AFD0-E288711D9A59}" type="pres">
      <dgm:prSet presAssocID="{5392C321-D1DD-4F66-91EA-09B4FFCECCAE}" presName="horz2" presStyleCnt="0"/>
      <dgm:spPr/>
    </dgm:pt>
    <dgm:pt modelId="{018862F3-6631-42C8-8040-BABC4E89CD70}" type="pres">
      <dgm:prSet presAssocID="{5392C321-D1DD-4F66-91EA-09B4FFCECCAE}" presName="horzSpace2" presStyleCnt="0"/>
      <dgm:spPr/>
    </dgm:pt>
    <dgm:pt modelId="{91C21152-5F12-42AC-87FA-9D5F2BF3E1BF}" type="pres">
      <dgm:prSet presAssocID="{5392C321-D1DD-4F66-91EA-09B4FFCECCAE}" presName="tx2" presStyleLbl="revTx" presStyleIdx="1" presStyleCnt="3"/>
      <dgm:spPr/>
    </dgm:pt>
    <dgm:pt modelId="{14B57B66-907C-46CB-8CB3-BE450926E083}" type="pres">
      <dgm:prSet presAssocID="{5392C321-D1DD-4F66-91EA-09B4FFCECCAE}" presName="vert2" presStyleCnt="0"/>
      <dgm:spPr/>
    </dgm:pt>
    <dgm:pt modelId="{E2F1FE2B-9135-4716-A90C-7D4505ACD5BF}" type="pres">
      <dgm:prSet presAssocID="{5392C321-D1DD-4F66-91EA-09B4FFCECCAE}" presName="thinLine2b" presStyleLbl="callout" presStyleIdx="0" presStyleCnt="2"/>
      <dgm:spPr/>
    </dgm:pt>
    <dgm:pt modelId="{2F2A236A-1DEA-48FF-A1E4-1EC1CA29F6F9}" type="pres">
      <dgm:prSet presAssocID="{5392C321-D1DD-4F66-91EA-09B4FFCECCAE}" presName="vertSpace2b" presStyleCnt="0"/>
      <dgm:spPr/>
    </dgm:pt>
    <dgm:pt modelId="{854E54E4-5A35-4747-9189-AC4470EF5641}" type="pres">
      <dgm:prSet presAssocID="{6A851460-A221-40C0-B1A8-52E419226F9E}" presName="horz2" presStyleCnt="0"/>
      <dgm:spPr/>
    </dgm:pt>
    <dgm:pt modelId="{26FB5B0D-409B-4CE2-9796-761CE6B17FB0}" type="pres">
      <dgm:prSet presAssocID="{6A851460-A221-40C0-B1A8-52E419226F9E}" presName="horzSpace2" presStyleCnt="0"/>
      <dgm:spPr/>
    </dgm:pt>
    <dgm:pt modelId="{F0BB8B84-D54F-4F93-B0D2-E05383A3B11F}" type="pres">
      <dgm:prSet presAssocID="{6A851460-A221-40C0-B1A8-52E419226F9E}" presName="tx2" presStyleLbl="revTx" presStyleIdx="2" presStyleCnt="3"/>
      <dgm:spPr/>
    </dgm:pt>
    <dgm:pt modelId="{6372C9A3-EB98-4B57-BC3E-28A94004A4B2}" type="pres">
      <dgm:prSet presAssocID="{6A851460-A221-40C0-B1A8-52E419226F9E}" presName="vert2" presStyleCnt="0"/>
      <dgm:spPr/>
    </dgm:pt>
    <dgm:pt modelId="{4AF35DF1-6395-4542-8584-A30D626D24C8}" type="pres">
      <dgm:prSet presAssocID="{6A851460-A221-40C0-B1A8-52E419226F9E}" presName="thinLine2b" presStyleLbl="callout" presStyleIdx="1" presStyleCnt="2"/>
      <dgm:spPr/>
    </dgm:pt>
    <dgm:pt modelId="{67811483-9527-410F-B9C2-8A80A522E108}" type="pres">
      <dgm:prSet presAssocID="{6A851460-A221-40C0-B1A8-52E419226F9E}" presName="vertSpace2b" presStyleCnt="0"/>
      <dgm:spPr/>
    </dgm:pt>
  </dgm:ptLst>
  <dgm:cxnLst>
    <dgm:cxn modelId="{9F9AB72B-1034-4140-B04F-CA37CBFF366F}" srcId="{BACB7E7F-398D-4B8A-B2C0-D697B6B36CEB}" destId="{5392C321-D1DD-4F66-91EA-09B4FFCECCAE}" srcOrd="0" destOrd="0" parTransId="{3B8792F0-9F34-4845-A8F1-DE4257FFCD89}" sibTransId="{D374C70D-30FC-4F34-A935-0B84624AB87F}"/>
    <dgm:cxn modelId="{7344602C-C14F-4B4E-A98C-58D2D23718D0}" srcId="{BACB7E7F-398D-4B8A-B2C0-D697B6B36CEB}" destId="{6A851460-A221-40C0-B1A8-52E419226F9E}" srcOrd="1" destOrd="0" parTransId="{BC5FAE90-5A73-4EDB-9B68-001B7B3C0052}" sibTransId="{516693DB-820C-47E5-B65E-9B6C2347B930}"/>
    <dgm:cxn modelId="{75739231-26E3-4E94-B18D-65815D358640}" srcId="{B7FAE5F6-1517-4F30-9F1E-1374055D258D}" destId="{BACB7E7F-398D-4B8A-B2C0-D697B6B36CEB}" srcOrd="0" destOrd="0" parTransId="{859A5489-72A9-4B5F-BBDB-55F5C6C28373}" sibTransId="{F166D788-CBAB-47AD-85BD-F6B9BBD0AF49}"/>
    <dgm:cxn modelId="{C2FD0974-4C13-4BA8-A4E4-E66F8EAA4768}" type="presOf" srcId="{B7FAE5F6-1517-4F30-9F1E-1374055D258D}" destId="{D32C634E-36C0-4ABA-BA45-4F1DE98EF699}" srcOrd="0" destOrd="0" presId="urn:microsoft.com/office/officeart/2008/layout/LinedList"/>
    <dgm:cxn modelId="{602A71A1-B710-45EC-807E-889312D20870}" type="presOf" srcId="{5392C321-D1DD-4F66-91EA-09B4FFCECCAE}" destId="{91C21152-5F12-42AC-87FA-9D5F2BF3E1BF}" srcOrd="0" destOrd="0" presId="urn:microsoft.com/office/officeart/2008/layout/LinedList"/>
    <dgm:cxn modelId="{65800BCF-3F40-4CE1-A76E-5C1D6F299803}" type="presOf" srcId="{6A851460-A221-40C0-B1A8-52E419226F9E}" destId="{F0BB8B84-D54F-4F93-B0D2-E05383A3B11F}" srcOrd="0" destOrd="0" presId="urn:microsoft.com/office/officeart/2008/layout/LinedList"/>
    <dgm:cxn modelId="{4EEC35FC-384E-4EAC-931B-160D4B576482}" type="presOf" srcId="{BACB7E7F-398D-4B8A-B2C0-D697B6B36CEB}" destId="{1CD1B722-ED15-41BF-9F38-6AF1A60571E1}" srcOrd="0" destOrd="0" presId="urn:microsoft.com/office/officeart/2008/layout/LinedList"/>
    <dgm:cxn modelId="{E6D24A04-DCED-42BE-966F-CFE88A1ACCF3}" type="presParOf" srcId="{D32C634E-36C0-4ABA-BA45-4F1DE98EF699}" destId="{F8179664-AC7D-4462-873F-FA62C733FD93}" srcOrd="0" destOrd="0" presId="urn:microsoft.com/office/officeart/2008/layout/LinedList"/>
    <dgm:cxn modelId="{A02B1ED9-6D17-41FC-8B6F-426A660B9584}" type="presParOf" srcId="{D32C634E-36C0-4ABA-BA45-4F1DE98EF699}" destId="{08BC954B-81D0-4253-8278-10DA809EE8D2}" srcOrd="1" destOrd="0" presId="urn:microsoft.com/office/officeart/2008/layout/LinedList"/>
    <dgm:cxn modelId="{A34977E4-EC7D-46C9-9BF7-D1BFB9CE7932}" type="presParOf" srcId="{08BC954B-81D0-4253-8278-10DA809EE8D2}" destId="{1CD1B722-ED15-41BF-9F38-6AF1A60571E1}" srcOrd="0" destOrd="0" presId="urn:microsoft.com/office/officeart/2008/layout/LinedList"/>
    <dgm:cxn modelId="{F8AFE185-CB13-4153-AEC7-701EF182DCF4}" type="presParOf" srcId="{08BC954B-81D0-4253-8278-10DA809EE8D2}" destId="{3136A247-7193-47D1-B9E9-E2355E16AEA9}" srcOrd="1" destOrd="0" presId="urn:microsoft.com/office/officeart/2008/layout/LinedList"/>
    <dgm:cxn modelId="{C490CCF0-5798-46EB-95B8-2A6219E02A71}" type="presParOf" srcId="{3136A247-7193-47D1-B9E9-E2355E16AEA9}" destId="{C57446D8-CD30-4CA3-92F3-CF5FA7BDE848}" srcOrd="0" destOrd="0" presId="urn:microsoft.com/office/officeart/2008/layout/LinedList"/>
    <dgm:cxn modelId="{41F9BCF8-8FDD-446C-8318-4C72E2B20E7C}" type="presParOf" srcId="{3136A247-7193-47D1-B9E9-E2355E16AEA9}" destId="{25C96184-993D-4344-AFD0-E288711D9A59}" srcOrd="1" destOrd="0" presId="urn:microsoft.com/office/officeart/2008/layout/LinedList"/>
    <dgm:cxn modelId="{D80CFD09-9013-47FE-8903-233FC7E166D0}" type="presParOf" srcId="{25C96184-993D-4344-AFD0-E288711D9A59}" destId="{018862F3-6631-42C8-8040-BABC4E89CD70}" srcOrd="0" destOrd="0" presId="urn:microsoft.com/office/officeart/2008/layout/LinedList"/>
    <dgm:cxn modelId="{D768D87F-8817-4BE5-B814-E5292D075669}" type="presParOf" srcId="{25C96184-993D-4344-AFD0-E288711D9A59}" destId="{91C21152-5F12-42AC-87FA-9D5F2BF3E1BF}" srcOrd="1" destOrd="0" presId="urn:microsoft.com/office/officeart/2008/layout/LinedList"/>
    <dgm:cxn modelId="{3D1C0BAF-2CF9-4146-9593-5ACFF0E3EE5F}" type="presParOf" srcId="{25C96184-993D-4344-AFD0-E288711D9A59}" destId="{14B57B66-907C-46CB-8CB3-BE450926E083}" srcOrd="2" destOrd="0" presId="urn:microsoft.com/office/officeart/2008/layout/LinedList"/>
    <dgm:cxn modelId="{EACF5CC8-8A45-4224-8609-89F3264A23AD}" type="presParOf" srcId="{3136A247-7193-47D1-B9E9-E2355E16AEA9}" destId="{E2F1FE2B-9135-4716-A90C-7D4505ACD5BF}" srcOrd="2" destOrd="0" presId="urn:microsoft.com/office/officeart/2008/layout/LinedList"/>
    <dgm:cxn modelId="{4BCDB412-70C6-4268-9A8D-9580BFE5FBCE}" type="presParOf" srcId="{3136A247-7193-47D1-B9E9-E2355E16AEA9}" destId="{2F2A236A-1DEA-48FF-A1E4-1EC1CA29F6F9}" srcOrd="3" destOrd="0" presId="urn:microsoft.com/office/officeart/2008/layout/LinedList"/>
    <dgm:cxn modelId="{C48B8CEF-587B-4B0C-B0DA-6254A4301D19}" type="presParOf" srcId="{3136A247-7193-47D1-B9E9-E2355E16AEA9}" destId="{854E54E4-5A35-4747-9189-AC4470EF5641}" srcOrd="4" destOrd="0" presId="urn:microsoft.com/office/officeart/2008/layout/LinedList"/>
    <dgm:cxn modelId="{44B08C5C-A936-4F96-90E4-7FE883437C32}" type="presParOf" srcId="{854E54E4-5A35-4747-9189-AC4470EF5641}" destId="{26FB5B0D-409B-4CE2-9796-761CE6B17FB0}" srcOrd="0" destOrd="0" presId="urn:microsoft.com/office/officeart/2008/layout/LinedList"/>
    <dgm:cxn modelId="{46FE2253-BA43-4235-AC2B-E6B6FCDE510D}" type="presParOf" srcId="{854E54E4-5A35-4747-9189-AC4470EF5641}" destId="{F0BB8B84-D54F-4F93-B0D2-E05383A3B11F}" srcOrd="1" destOrd="0" presId="urn:microsoft.com/office/officeart/2008/layout/LinedList"/>
    <dgm:cxn modelId="{4FC14428-E65A-4CD8-A27C-B0763ADF3DC4}" type="presParOf" srcId="{854E54E4-5A35-4747-9189-AC4470EF5641}" destId="{6372C9A3-EB98-4B57-BC3E-28A94004A4B2}" srcOrd="2" destOrd="0" presId="urn:microsoft.com/office/officeart/2008/layout/LinedList"/>
    <dgm:cxn modelId="{0D945B01-D381-403C-A860-D4CFAD90ECF8}" type="presParOf" srcId="{3136A247-7193-47D1-B9E9-E2355E16AEA9}" destId="{4AF35DF1-6395-4542-8584-A30D626D24C8}" srcOrd="5" destOrd="0" presId="urn:microsoft.com/office/officeart/2008/layout/LinedList"/>
    <dgm:cxn modelId="{CCA9B526-4F5F-41BB-BD22-8738FE00AB42}" type="presParOf" srcId="{3136A247-7193-47D1-B9E9-E2355E16AEA9}" destId="{67811483-9527-410F-B9C2-8A80A522E10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FAE5F6-1517-4F30-9F1E-1374055D25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B7E7F-398D-4B8A-B2C0-D697B6B36CEB}">
      <dgm:prSet phldrT="[Text]" custT="1"/>
      <dgm:spPr/>
      <dgm:t>
        <a:bodyPr vert="vert270" anchor="ctr"/>
        <a:lstStyle/>
        <a:p>
          <a:pPr algn="ctr"/>
          <a:r>
            <a: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	</a:t>
          </a:r>
          <a:r>
            <a:rPr lang="en-US" sz="36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Deuda</a:t>
          </a:r>
          <a:r>
            <a: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		</a:t>
          </a:r>
          <a:r>
            <a: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	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9A5489-72A9-4B5F-BBDB-55F5C6C28373}" type="parTrans" cxnId="{75739231-26E3-4E94-B18D-65815D358640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166D788-CBAB-47AD-85BD-F6B9BBD0AF49}" type="sibTrans" cxnId="{75739231-26E3-4E94-B18D-65815D358640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92C321-D1DD-4F66-91EA-09B4FFCECCAE}">
      <dgm:prSet phldrT="[Text]" custT="1"/>
      <dgm:spPr/>
      <dgm:t>
        <a:bodyPr/>
        <a:lstStyle/>
        <a:p>
          <a:r>
            <a:rPr lang="es-A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Obligaciones Negociables: </a:t>
          </a:r>
          <a:r>
            <a:rPr lang="es-AR" sz="1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 más comunes son los Bonos. Poseen un set de condiciones (prospecto del bono) que se deben respetar (Vencimiento, tasa, amortización, </a:t>
          </a:r>
          <a:r>
            <a:rPr lang="es-AR" sz="1600" b="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etc</a:t>
          </a:r>
          <a:r>
            <a:rPr lang="es-AR" sz="1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). Mediano/Largo plazo. El acreedor suele ir cambiando a lo largo del tiempo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8792F0-9F34-4845-A8F1-DE4257FFCD89}" type="parTrans" cxnId="{9F9AB72B-1034-4140-B04F-CA37CBFF366F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74C70D-30FC-4F34-A935-0B84624AB87F}" type="sibTrans" cxnId="{9F9AB72B-1034-4140-B04F-CA37CBFF366F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851460-A221-40C0-B1A8-52E419226F9E}">
      <dgm:prSet phldrT="[Text]" custT="1"/>
      <dgm:spPr/>
      <dgm:t>
        <a:bodyPr/>
        <a:lstStyle/>
        <a:p>
          <a:r>
            <a:rPr lang="es-A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Préstamos Bancarios: </a:t>
          </a:r>
          <a:r>
            <a:rPr lang="es-AR" sz="1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 general, plazos más cortos que los bonos. No suele cambiar de manos. Tipos especiales: Bilaterales/Sindicados. ¿no Bancarios?(</a:t>
          </a:r>
          <a:r>
            <a:rPr lang="es-AR" sz="1600" b="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Witholding</a:t>
          </a:r>
          <a:r>
            <a:rPr lang="es-AR" sz="1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AR" sz="1600" b="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Tax</a:t>
          </a:r>
          <a:r>
            <a:rPr lang="es-AR" sz="1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en-US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5FAE90-5A73-4EDB-9B68-001B7B3C0052}" type="parTrans" cxnId="{7344602C-C14F-4B4E-A98C-58D2D23718D0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6693DB-820C-47E5-B65E-9B6C2347B930}" type="sibTrans" cxnId="{7344602C-C14F-4B4E-A98C-58D2D23718D0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C11C7D-B2BE-4671-A829-1403E7F75E5B}">
      <dgm:prSet phldrT="[Text]"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Leasing</a:t>
          </a:r>
        </a:p>
      </dgm:t>
    </dgm:pt>
    <dgm:pt modelId="{FBADFDCC-4881-4027-8AAF-B225EEAC8794}" type="parTrans" cxnId="{022D7E7E-129D-4B2D-8B5C-DC1098BEBDF7}">
      <dgm:prSet/>
      <dgm:spPr/>
      <dgm:t>
        <a:bodyPr/>
        <a:lstStyle/>
        <a:p>
          <a:endParaRPr lang="en-US" sz="1400"/>
        </a:p>
      </dgm:t>
    </dgm:pt>
    <dgm:pt modelId="{65FDA70C-7A8C-4296-84C1-F87042E6E847}" type="sibTrans" cxnId="{022D7E7E-129D-4B2D-8B5C-DC1098BEBDF7}">
      <dgm:prSet/>
      <dgm:spPr/>
      <dgm:t>
        <a:bodyPr/>
        <a:lstStyle/>
        <a:p>
          <a:endParaRPr lang="en-US" sz="1400"/>
        </a:p>
      </dgm:t>
    </dgm:pt>
    <dgm:pt modelId="{5D08A39D-8115-44A3-BADE-0D702F419056}">
      <dgm:prSet phldrT="[Text]"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Sale &amp; Lease Back – Off balance sheet</a:t>
          </a:r>
        </a:p>
      </dgm:t>
    </dgm:pt>
    <dgm:pt modelId="{50567302-C101-4606-BD43-64743BA883F0}" type="parTrans" cxnId="{A9A6DDED-ECE1-4767-B4BF-5A9DA5A6EFDB}">
      <dgm:prSet/>
      <dgm:spPr/>
      <dgm:t>
        <a:bodyPr/>
        <a:lstStyle/>
        <a:p>
          <a:endParaRPr lang="en-US" sz="1400"/>
        </a:p>
      </dgm:t>
    </dgm:pt>
    <dgm:pt modelId="{A632D26F-45AA-4078-85A1-AFBDE11DF441}" type="sibTrans" cxnId="{A9A6DDED-ECE1-4767-B4BF-5A9DA5A6EFDB}">
      <dgm:prSet/>
      <dgm:spPr/>
      <dgm:t>
        <a:bodyPr/>
        <a:lstStyle/>
        <a:p>
          <a:endParaRPr lang="en-US" sz="1400"/>
        </a:p>
      </dgm:t>
    </dgm:pt>
    <dgm:pt modelId="{AB0045E9-FD8D-4AA6-8E04-6F69F5DE8706}">
      <dgm:prSet phldrT="[Text]" custT="1"/>
      <dgm:spPr/>
      <dgm:t>
        <a:bodyPr/>
        <a:lstStyle/>
        <a:p>
          <a:r>
            <a:rPr lang="en-US" sz="18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Descuento</a:t>
          </a:r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8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Cobranzas</a:t>
          </a:r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Off Balance Sheet</a:t>
          </a:r>
        </a:p>
      </dgm:t>
    </dgm:pt>
    <dgm:pt modelId="{55A5C278-A4BA-4ECD-B1DD-3510B791F61D}" type="parTrans" cxnId="{3812FF31-6588-49E6-AC1B-80908FC52391}">
      <dgm:prSet/>
      <dgm:spPr/>
      <dgm:t>
        <a:bodyPr/>
        <a:lstStyle/>
        <a:p>
          <a:endParaRPr lang="en-US" sz="1400"/>
        </a:p>
      </dgm:t>
    </dgm:pt>
    <dgm:pt modelId="{B1502465-A3C5-4C3B-B02F-D6B7DAE9F0BD}" type="sibTrans" cxnId="{3812FF31-6588-49E6-AC1B-80908FC52391}">
      <dgm:prSet/>
      <dgm:spPr/>
      <dgm:t>
        <a:bodyPr/>
        <a:lstStyle/>
        <a:p>
          <a:endParaRPr lang="en-US" sz="1400"/>
        </a:p>
      </dgm:t>
    </dgm:pt>
    <dgm:pt modelId="{CD81CDD7-53D1-44E6-8127-0EA7C8F3DB65}">
      <dgm:prSet phldrT="[Text]" custT="1"/>
      <dgm:spPr/>
      <dgm:t>
        <a:bodyPr/>
        <a:lstStyle/>
        <a:p>
          <a:r>
            <a:rPr lang="en-US" sz="18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Securitización</a:t>
          </a:r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8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Cobranzas</a:t>
          </a:r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Off Balance Sheet</a:t>
          </a:r>
        </a:p>
      </dgm:t>
    </dgm:pt>
    <dgm:pt modelId="{176A2C2B-52CF-4AEF-AA78-5032CDD48546}" type="parTrans" cxnId="{481706DD-C1D5-4AF9-B75E-4D278061DB29}">
      <dgm:prSet/>
      <dgm:spPr/>
      <dgm:t>
        <a:bodyPr/>
        <a:lstStyle/>
        <a:p>
          <a:endParaRPr lang="en-US" sz="1400"/>
        </a:p>
      </dgm:t>
    </dgm:pt>
    <dgm:pt modelId="{F7E15568-C5FC-4F34-BB1D-E4BD9742B52E}" type="sibTrans" cxnId="{481706DD-C1D5-4AF9-B75E-4D278061DB29}">
      <dgm:prSet/>
      <dgm:spPr/>
      <dgm:t>
        <a:bodyPr/>
        <a:lstStyle/>
        <a:p>
          <a:endParaRPr lang="en-US" sz="1400"/>
        </a:p>
      </dgm:t>
    </dgm:pt>
    <dgm:pt modelId="{C4719952-44E2-44F6-BB1E-101584B058A8}">
      <dgm:prSet phldrT="[Text]" custT="1"/>
      <dgm:spPr/>
      <dgm:t>
        <a:bodyPr/>
        <a:lstStyle/>
        <a:p>
          <a:r>
            <a:rPr lang="en-US" sz="18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Liquidación</a:t>
          </a:r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Stocks</a:t>
          </a:r>
        </a:p>
      </dgm:t>
    </dgm:pt>
    <dgm:pt modelId="{7F9F44E9-94D9-49CD-9454-862F814BF10B}" type="parTrans" cxnId="{2EB04ED3-0C8C-4FAC-8DE1-DD09870D9BE9}">
      <dgm:prSet/>
      <dgm:spPr/>
      <dgm:t>
        <a:bodyPr/>
        <a:lstStyle/>
        <a:p>
          <a:endParaRPr lang="en-US" sz="1400"/>
        </a:p>
      </dgm:t>
    </dgm:pt>
    <dgm:pt modelId="{185D4699-7C91-49ED-9088-EB9749D43F5A}" type="sibTrans" cxnId="{2EB04ED3-0C8C-4FAC-8DE1-DD09870D9BE9}">
      <dgm:prSet/>
      <dgm:spPr/>
      <dgm:t>
        <a:bodyPr/>
        <a:lstStyle/>
        <a:p>
          <a:endParaRPr lang="en-US" sz="1400"/>
        </a:p>
      </dgm:t>
    </dgm:pt>
    <dgm:pt modelId="{2E969CD8-A924-4203-8744-17BE16BA071C}">
      <dgm:prSet phldrT="[Text]" custT="1"/>
      <dgm:spPr/>
      <dgm:t>
        <a:bodyPr/>
        <a:lstStyle/>
        <a:p>
          <a:r>
            <a:rPr lang="en-US" sz="18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Venta</a:t>
          </a:r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8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Activos</a:t>
          </a:r>
          <a:endParaRPr lang="en-US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F075B1E-645C-4126-B80B-1A71861D8DD8}" type="parTrans" cxnId="{2D15AC48-DCBD-4361-B385-0F5A23A7D436}">
      <dgm:prSet/>
      <dgm:spPr/>
      <dgm:t>
        <a:bodyPr/>
        <a:lstStyle/>
        <a:p>
          <a:endParaRPr lang="en-US" sz="1400"/>
        </a:p>
      </dgm:t>
    </dgm:pt>
    <dgm:pt modelId="{1390048B-626F-4B22-8A04-CEA0F317EF49}" type="sibTrans" cxnId="{2D15AC48-DCBD-4361-B385-0F5A23A7D436}">
      <dgm:prSet/>
      <dgm:spPr/>
      <dgm:t>
        <a:bodyPr/>
        <a:lstStyle/>
        <a:p>
          <a:endParaRPr lang="en-US" sz="1400"/>
        </a:p>
      </dgm:t>
    </dgm:pt>
    <dgm:pt modelId="{D32C634E-36C0-4ABA-BA45-4F1DE98EF699}" type="pres">
      <dgm:prSet presAssocID="{B7FAE5F6-1517-4F30-9F1E-1374055D258D}" presName="vert0" presStyleCnt="0">
        <dgm:presLayoutVars>
          <dgm:dir/>
          <dgm:animOne val="branch"/>
          <dgm:animLvl val="lvl"/>
        </dgm:presLayoutVars>
      </dgm:prSet>
      <dgm:spPr/>
    </dgm:pt>
    <dgm:pt modelId="{F8179664-AC7D-4462-873F-FA62C733FD93}" type="pres">
      <dgm:prSet presAssocID="{BACB7E7F-398D-4B8A-B2C0-D697B6B36CEB}" presName="thickLine" presStyleLbl="alignNode1" presStyleIdx="0" presStyleCnt="1"/>
      <dgm:spPr/>
    </dgm:pt>
    <dgm:pt modelId="{08BC954B-81D0-4253-8278-10DA809EE8D2}" type="pres">
      <dgm:prSet presAssocID="{BACB7E7F-398D-4B8A-B2C0-D697B6B36CEB}" presName="horz1" presStyleCnt="0"/>
      <dgm:spPr/>
    </dgm:pt>
    <dgm:pt modelId="{1CD1B722-ED15-41BF-9F38-6AF1A60571E1}" type="pres">
      <dgm:prSet presAssocID="{BACB7E7F-398D-4B8A-B2C0-D697B6B36CEB}" presName="tx1" presStyleLbl="revTx" presStyleIdx="0" presStyleCnt="9" custScaleY="33802"/>
      <dgm:spPr/>
    </dgm:pt>
    <dgm:pt modelId="{3136A247-7193-47D1-B9E9-E2355E16AEA9}" type="pres">
      <dgm:prSet presAssocID="{BACB7E7F-398D-4B8A-B2C0-D697B6B36CEB}" presName="vert1" presStyleCnt="0"/>
      <dgm:spPr/>
    </dgm:pt>
    <dgm:pt modelId="{C57446D8-CD30-4CA3-92F3-CF5FA7BDE848}" type="pres">
      <dgm:prSet presAssocID="{5392C321-D1DD-4F66-91EA-09B4FFCECCAE}" presName="vertSpace2a" presStyleCnt="0"/>
      <dgm:spPr/>
    </dgm:pt>
    <dgm:pt modelId="{25C96184-993D-4344-AFD0-E288711D9A59}" type="pres">
      <dgm:prSet presAssocID="{5392C321-D1DD-4F66-91EA-09B4FFCECCAE}" presName="horz2" presStyleCnt="0"/>
      <dgm:spPr/>
    </dgm:pt>
    <dgm:pt modelId="{018862F3-6631-42C8-8040-BABC4E89CD70}" type="pres">
      <dgm:prSet presAssocID="{5392C321-D1DD-4F66-91EA-09B4FFCECCAE}" presName="horzSpace2" presStyleCnt="0"/>
      <dgm:spPr/>
    </dgm:pt>
    <dgm:pt modelId="{91C21152-5F12-42AC-87FA-9D5F2BF3E1BF}" type="pres">
      <dgm:prSet presAssocID="{5392C321-D1DD-4F66-91EA-09B4FFCECCAE}" presName="tx2" presStyleLbl="revTx" presStyleIdx="1" presStyleCnt="9" custScaleY="54662"/>
      <dgm:spPr/>
    </dgm:pt>
    <dgm:pt modelId="{14B57B66-907C-46CB-8CB3-BE450926E083}" type="pres">
      <dgm:prSet presAssocID="{5392C321-D1DD-4F66-91EA-09B4FFCECCAE}" presName="vert2" presStyleCnt="0"/>
      <dgm:spPr/>
    </dgm:pt>
    <dgm:pt modelId="{E2F1FE2B-9135-4716-A90C-7D4505ACD5BF}" type="pres">
      <dgm:prSet presAssocID="{5392C321-D1DD-4F66-91EA-09B4FFCECCAE}" presName="thinLine2b" presStyleLbl="callout" presStyleIdx="0" presStyleCnt="8"/>
      <dgm:spPr/>
    </dgm:pt>
    <dgm:pt modelId="{2F2A236A-1DEA-48FF-A1E4-1EC1CA29F6F9}" type="pres">
      <dgm:prSet presAssocID="{5392C321-D1DD-4F66-91EA-09B4FFCECCAE}" presName="vertSpace2b" presStyleCnt="0"/>
      <dgm:spPr/>
    </dgm:pt>
    <dgm:pt modelId="{854E54E4-5A35-4747-9189-AC4470EF5641}" type="pres">
      <dgm:prSet presAssocID="{6A851460-A221-40C0-B1A8-52E419226F9E}" presName="horz2" presStyleCnt="0"/>
      <dgm:spPr/>
    </dgm:pt>
    <dgm:pt modelId="{26FB5B0D-409B-4CE2-9796-761CE6B17FB0}" type="pres">
      <dgm:prSet presAssocID="{6A851460-A221-40C0-B1A8-52E419226F9E}" presName="horzSpace2" presStyleCnt="0"/>
      <dgm:spPr/>
    </dgm:pt>
    <dgm:pt modelId="{F0BB8B84-D54F-4F93-B0D2-E05383A3B11F}" type="pres">
      <dgm:prSet presAssocID="{6A851460-A221-40C0-B1A8-52E419226F9E}" presName="tx2" presStyleLbl="revTx" presStyleIdx="2" presStyleCnt="9" custScaleY="40076"/>
      <dgm:spPr/>
    </dgm:pt>
    <dgm:pt modelId="{6372C9A3-EB98-4B57-BC3E-28A94004A4B2}" type="pres">
      <dgm:prSet presAssocID="{6A851460-A221-40C0-B1A8-52E419226F9E}" presName="vert2" presStyleCnt="0"/>
      <dgm:spPr/>
    </dgm:pt>
    <dgm:pt modelId="{4AF35DF1-6395-4542-8584-A30D626D24C8}" type="pres">
      <dgm:prSet presAssocID="{6A851460-A221-40C0-B1A8-52E419226F9E}" presName="thinLine2b" presStyleLbl="callout" presStyleIdx="1" presStyleCnt="8"/>
      <dgm:spPr/>
    </dgm:pt>
    <dgm:pt modelId="{67811483-9527-410F-B9C2-8A80A522E108}" type="pres">
      <dgm:prSet presAssocID="{6A851460-A221-40C0-B1A8-52E419226F9E}" presName="vertSpace2b" presStyleCnt="0"/>
      <dgm:spPr/>
    </dgm:pt>
    <dgm:pt modelId="{72717565-C311-4F5B-9BF0-7CE0CE1CF5C4}" type="pres">
      <dgm:prSet presAssocID="{3AC11C7D-B2BE-4671-A829-1403E7F75E5B}" presName="horz2" presStyleCnt="0"/>
      <dgm:spPr/>
    </dgm:pt>
    <dgm:pt modelId="{2AA67319-1CBB-41A3-992C-A78A56F970A8}" type="pres">
      <dgm:prSet presAssocID="{3AC11C7D-B2BE-4671-A829-1403E7F75E5B}" presName="horzSpace2" presStyleCnt="0"/>
      <dgm:spPr/>
    </dgm:pt>
    <dgm:pt modelId="{FF39B8DE-D07E-4945-B229-322D194460C3}" type="pres">
      <dgm:prSet presAssocID="{3AC11C7D-B2BE-4671-A829-1403E7F75E5B}" presName="tx2" presStyleLbl="revTx" presStyleIdx="3" presStyleCnt="9" custScaleY="23950"/>
      <dgm:spPr/>
    </dgm:pt>
    <dgm:pt modelId="{8C510729-AF05-44ED-94B5-D04AAD64EDEB}" type="pres">
      <dgm:prSet presAssocID="{3AC11C7D-B2BE-4671-A829-1403E7F75E5B}" presName="vert2" presStyleCnt="0"/>
      <dgm:spPr/>
    </dgm:pt>
    <dgm:pt modelId="{E4D54AD2-4CE7-43D5-ADAD-C7C4B456BE8E}" type="pres">
      <dgm:prSet presAssocID="{3AC11C7D-B2BE-4671-A829-1403E7F75E5B}" presName="thinLine2b" presStyleLbl="callout" presStyleIdx="2" presStyleCnt="8"/>
      <dgm:spPr/>
    </dgm:pt>
    <dgm:pt modelId="{7FD43EE7-A9BB-4357-9D58-BC2D5FFD2D0B}" type="pres">
      <dgm:prSet presAssocID="{3AC11C7D-B2BE-4671-A829-1403E7F75E5B}" presName="vertSpace2b" presStyleCnt="0"/>
      <dgm:spPr/>
    </dgm:pt>
    <dgm:pt modelId="{CF621F69-4C7F-4A6F-892B-90C24B8BA581}" type="pres">
      <dgm:prSet presAssocID="{5D08A39D-8115-44A3-BADE-0D702F419056}" presName="horz2" presStyleCnt="0"/>
      <dgm:spPr/>
    </dgm:pt>
    <dgm:pt modelId="{AE764D6C-BDD0-471C-8C92-68DA4285EB85}" type="pres">
      <dgm:prSet presAssocID="{5D08A39D-8115-44A3-BADE-0D702F419056}" presName="horzSpace2" presStyleCnt="0"/>
      <dgm:spPr/>
    </dgm:pt>
    <dgm:pt modelId="{AA43DD6D-ACC6-405A-981B-CD2B1461C945}" type="pres">
      <dgm:prSet presAssocID="{5D08A39D-8115-44A3-BADE-0D702F419056}" presName="tx2" presStyleLbl="revTx" presStyleIdx="4" presStyleCnt="9" custScaleY="19168"/>
      <dgm:spPr/>
    </dgm:pt>
    <dgm:pt modelId="{3502DE21-F141-4DC7-8605-6A9E58006BA1}" type="pres">
      <dgm:prSet presAssocID="{5D08A39D-8115-44A3-BADE-0D702F419056}" presName="vert2" presStyleCnt="0"/>
      <dgm:spPr/>
    </dgm:pt>
    <dgm:pt modelId="{76680627-2952-4484-99A4-DAEAED8BB2AB}" type="pres">
      <dgm:prSet presAssocID="{5D08A39D-8115-44A3-BADE-0D702F419056}" presName="thinLine2b" presStyleLbl="callout" presStyleIdx="3" presStyleCnt="8"/>
      <dgm:spPr/>
    </dgm:pt>
    <dgm:pt modelId="{9F719483-BD68-4AF1-AFEA-17A1AD99F63B}" type="pres">
      <dgm:prSet presAssocID="{5D08A39D-8115-44A3-BADE-0D702F419056}" presName="vertSpace2b" presStyleCnt="0"/>
      <dgm:spPr/>
    </dgm:pt>
    <dgm:pt modelId="{CAAD334C-9EA9-4EBF-893C-23181044CFC2}" type="pres">
      <dgm:prSet presAssocID="{AB0045E9-FD8D-4AA6-8E04-6F69F5DE8706}" presName="horz2" presStyleCnt="0"/>
      <dgm:spPr/>
    </dgm:pt>
    <dgm:pt modelId="{82D1773F-5BD7-46E7-BE9E-5F26D438D566}" type="pres">
      <dgm:prSet presAssocID="{AB0045E9-FD8D-4AA6-8E04-6F69F5DE8706}" presName="horzSpace2" presStyleCnt="0"/>
      <dgm:spPr/>
    </dgm:pt>
    <dgm:pt modelId="{58B5046A-D80E-42A6-9F92-D2864A9D3F26}" type="pres">
      <dgm:prSet presAssocID="{AB0045E9-FD8D-4AA6-8E04-6F69F5DE8706}" presName="tx2" presStyleLbl="revTx" presStyleIdx="5" presStyleCnt="9" custScaleY="25318"/>
      <dgm:spPr/>
    </dgm:pt>
    <dgm:pt modelId="{761785DE-AB4F-4DDC-B5E7-CAC65322A8E2}" type="pres">
      <dgm:prSet presAssocID="{AB0045E9-FD8D-4AA6-8E04-6F69F5DE8706}" presName="vert2" presStyleCnt="0"/>
      <dgm:spPr/>
    </dgm:pt>
    <dgm:pt modelId="{66E60FD0-CCCD-4864-86BC-CF62AF6CB8BA}" type="pres">
      <dgm:prSet presAssocID="{AB0045E9-FD8D-4AA6-8E04-6F69F5DE8706}" presName="thinLine2b" presStyleLbl="callout" presStyleIdx="4" presStyleCnt="8"/>
      <dgm:spPr/>
    </dgm:pt>
    <dgm:pt modelId="{88268B1C-3B4E-4A52-9409-EC70CD706316}" type="pres">
      <dgm:prSet presAssocID="{AB0045E9-FD8D-4AA6-8E04-6F69F5DE8706}" presName="vertSpace2b" presStyleCnt="0"/>
      <dgm:spPr/>
    </dgm:pt>
    <dgm:pt modelId="{472EE7B4-0A47-4A9D-9C56-29DA423CCE90}" type="pres">
      <dgm:prSet presAssocID="{CD81CDD7-53D1-44E6-8127-0EA7C8F3DB65}" presName="horz2" presStyleCnt="0"/>
      <dgm:spPr/>
    </dgm:pt>
    <dgm:pt modelId="{227C8D19-4618-40DA-81FF-82EDDBCF3119}" type="pres">
      <dgm:prSet presAssocID="{CD81CDD7-53D1-44E6-8127-0EA7C8F3DB65}" presName="horzSpace2" presStyleCnt="0"/>
      <dgm:spPr/>
    </dgm:pt>
    <dgm:pt modelId="{A6F7CDF3-BD17-4EE9-AFC9-8301320A1997}" type="pres">
      <dgm:prSet presAssocID="{CD81CDD7-53D1-44E6-8127-0EA7C8F3DB65}" presName="tx2" presStyleLbl="revTx" presStyleIdx="6" presStyleCnt="9" custScaleY="22509"/>
      <dgm:spPr/>
    </dgm:pt>
    <dgm:pt modelId="{61E4B290-9625-40ED-B4B2-EE5DEAEBE369}" type="pres">
      <dgm:prSet presAssocID="{CD81CDD7-53D1-44E6-8127-0EA7C8F3DB65}" presName="vert2" presStyleCnt="0"/>
      <dgm:spPr/>
    </dgm:pt>
    <dgm:pt modelId="{710ED30F-60FF-4B7A-B0B3-244EAF5CAF87}" type="pres">
      <dgm:prSet presAssocID="{CD81CDD7-53D1-44E6-8127-0EA7C8F3DB65}" presName="thinLine2b" presStyleLbl="callout" presStyleIdx="5" presStyleCnt="8"/>
      <dgm:spPr/>
    </dgm:pt>
    <dgm:pt modelId="{12D82790-D547-41FA-9406-AA7594E85DF7}" type="pres">
      <dgm:prSet presAssocID="{CD81CDD7-53D1-44E6-8127-0EA7C8F3DB65}" presName="vertSpace2b" presStyleCnt="0"/>
      <dgm:spPr/>
    </dgm:pt>
    <dgm:pt modelId="{BFCE72A3-BD84-4C36-B987-5042D89ECFDB}" type="pres">
      <dgm:prSet presAssocID="{C4719952-44E2-44F6-BB1E-101584B058A8}" presName="horz2" presStyleCnt="0"/>
      <dgm:spPr/>
    </dgm:pt>
    <dgm:pt modelId="{F32A6C75-AB14-4778-BBE0-8D7B72D5EAF9}" type="pres">
      <dgm:prSet presAssocID="{C4719952-44E2-44F6-BB1E-101584B058A8}" presName="horzSpace2" presStyleCnt="0"/>
      <dgm:spPr/>
    </dgm:pt>
    <dgm:pt modelId="{38BA2007-D339-4024-8D54-4D6B345588BD}" type="pres">
      <dgm:prSet presAssocID="{C4719952-44E2-44F6-BB1E-101584B058A8}" presName="tx2" presStyleLbl="revTx" presStyleIdx="7" presStyleCnt="9" custScaleY="26376"/>
      <dgm:spPr/>
    </dgm:pt>
    <dgm:pt modelId="{DA946777-59EC-42D0-90B7-BFB5B204B4E4}" type="pres">
      <dgm:prSet presAssocID="{C4719952-44E2-44F6-BB1E-101584B058A8}" presName="vert2" presStyleCnt="0"/>
      <dgm:spPr/>
    </dgm:pt>
    <dgm:pt modelId="{94E79E68-E697-48E3-BEF6-D3509253BFB6}" type="pres">
      <dgm:prSet presAssocID="{C4719952-44E2-44F6-BB1E-101584B058A8}" presName="thinLine2b" presStyleLbl="callout" presStyleIdx="6" presStyleCnt="8"/>
      <dgm:spPr/>
    </dgm:pt>
    <dgm:pt modelId="{9B7372AA-7796-4B65-8E7D-6E435566D845}" type="pres">
      <dgm:prSet presAssocID="{C4719952-44E2-44F6-BB1E-101584B058A8}" presName="vertSpace2b" presStyleCnt="0"/>
      <dgm:spPr/>
    </dgm:pt>
    <dgm:pt modelId="{354C02CA-759B-430A-BB04-FF9D16F48B28}" type="pres">
      <dgm:prSet presAssocID="{2E969CD8-A924-4203-8744-17BE16BA071C}" presName="horz2" presStyleCnt="0"/>
      <dgm:spPr/>
    </dgm:pt>
    <dgm:pt modelId="{6F038AF8-7D58-4964-80C1-3CD4F7703327}" type="pres">
      <dgm:prSet presAssocID="{2E969CD8-A924-4203-8744-17BE16BA071C}" presName="horzSpace2" presStyleCnt="0"/>
      <dgm:spPr/>
    </dgm:pt>
    <dgm:pt modelId="{49372DAB-38CB-4128-8B30-D6DE0ACB5EAB}" type="pres">
      <dgm:prSet presAssocID="{2E969CD8-A924-4203-8744-17BE16BA071C}" presName="tx2" presStyleLbl="revTx" presStyleIdx="8" presStyleCnt="9" custScaleY="30578"/>
      <dgm:spPr/>
    </dgm:pt>
    <dgm:pt modelId="{2DC61DFA-3F5B-440A-9C57-2197C5FEB79B}" type="pres">
      <dgm:prSet presAssocID="{2E969CD8-A924-4203-8744-17BE16BA071C}" presName="vert2" presStyleCnt="0"/>
      <dgm:spPr/>
    </dgm:pt>
    <dgm:pt modelId="{EE3E539C-E940-4711-93C9-9F4B2AFB5BE1}" type="pres">
      <dgm:prSet presAssocID="{2E969CD8-A924-4203-8744-17BE16BA071C}" presName="thinLine2b" presStyleLbl="callout" presStyleIdx="7" presStyleCnt="8"/>
      <dgm:spPr/>
    </dgm:pt>
    <dgm:pt modelId="{2AAF0A36-D112-40A9-935F-D78073D063FA}" type="pres">
      <dgm:prSet presAssocID="{2E969CD8-A924-4203-8744-17BE16BA071C}" presName="vertSpace2b" presStyleCnt="0"/>
      <dgm:spPr/>
    </dgm:pt>
  </dgm:ptLst>
  <dgm:cxnLst>
    <dgm:cxn modelId="{9F9AB72B-1034-4140-B04F-CA37CBFF366F}" srcId="{BACB7E7F-398D-4B8A-B2C0-D697B6B36CEB}" destId="{5392C321-D1DD-4F66-91EA-09B4FFCECCAE}" srcOrd="0" destOrd="0" parTransId="{3B8792F0-9F34-4845-A8F1-DE4257FFCD89}" sibTransId="{D374C70D-30FC-4F34-A935-0B84624AB87F}"/>
    <dgm:cxn modelId="{7344602C-C14F-4B4E-A98C-58D2D23718D0}" srcId="{BACB7E7F-398D-4B8A-B2C0-D697B6B36CEB}" destId="{6A851460-A221-40C0-B1A8-52E419226F9E}" srcOrd="1" destOrd="0" parTransId="{BC5FAE90-5A73-4EDB-9B68-001B7B3C0052}" sibTransId="{516693DB-820C-47E5-B65E-9B6C2347B930}"/>
    <dgm:cxn modelId="{75739231-26E3-4E94-B18D-65815D358640}" srcId="{B7FAE5F6-1517-4F30-9F1E-1374055D258D}" destId="{BACB7E7F-398D-4B8A-B2C0-D697B6B36CEB}" srcOrd="0" destOrd="0" parTransId="{859A5489-72A9-4B5F-BBDB-55F5C6C28373}" sibTransId="{F166D788-CBAB-47AD-85BD-F6B9BBD0AF49}"/>
    <dgm:cxn modelId="{3812FF31-6588-49E6-AC1B-80908FC52391}" srcId="{BACB7E7F-398D-4B8A-B2C0-D697B6B36CEB}" destId="{AB0045E9-FD8D-4AA6-8E04-6F69F5DE8706}" srcOrd="4" destOrd="0" parTransId="{55A5C278-A4BA-4ECD-B1DD-3510B791F61D}" sibTransId="{B1502465-A3C5-4C3B-B02F-D6B7DAE9F0BD}"/>
    <dgm:cxn modelId="{3EF17D3A-918D-47B0-89E7-E12D85024B66}" type="presOf" srcId="{5D08A39D-8115-44A3-BADE-0D702F419056}" destId="{AA43DD6D-ACC6-405A-981B-CD2B1461C945}" srcOrd="0" destOrd="0" presId="urn:microsoft.com/office/officeart/2008/layout/LinedList"/>
    <dgm:cxn modelId="{2D15AC48-DCBD-4361-B385-0F5A23A7D436}" srcId="{BACB7E7F-398D-4B8A-B2C0-D697B6B36CEB}" destId="{2E969CD8-A924-4203-8744-17BE16BA071C}" srcOrd="7" destOrd="0" parTransId="{0F075B1E-645C-4126-B80B-1A71861D8DD8}" sibTransId="{1390048B-626F-4B22-8A04-CEA0F317EF49}"/>
    <dgm:cxn modelId="{C2FD0974-4C13-4BA8-A4E4-E66F8EAA4768}" type="presOf" srcId="{B7FAE5F6-1517-4F30-9F1E-1374055D258D}" destId="{D32C634E-36C0-4ABA-BA45-4F1DE98EF699}" srcOrd="0" destOrd="0" presId="urn:microsoft.com/office/officeart/2008/layout/LinedList"/>
    <dgm:cxn modelId="{022D7E7E-129D-4B2D-8B5C-DC1098BEBDF7}" srcId="{BACB7E7F-398D-4B8A-B2C0-D697B6B36CEB}" destId="{3AC11C7D-B2BE-4671-A829-1403E7F75E5B}" srcOrd="2" destOrd="0" parTransId="{FBADFDCC-4881-4027-8AAF-B225EEAC8794}" sibTransId="{65FDA70C-7A8C-4296-84C1-F87042E6E847}"/>
    <dgm:cxn modelId="{511E427F-2E93-4B19-A534-4CFB521F197B}" type="presOf" srcId="{AB0045E9-FD8D-4AA6-8E04-6F69F5DE8706}" destId="{58B5046A-D80E-42A6-9F92-D2864A9D3F26}" srcOrd="0" destOrd="0" presId="urn:microsoft.com/office/officeart/2008/layout/LinedList"/>
    <dgm:cxn modelId="{A17AFE90-0642-4DBA-8C14-5746D50BB3CB}" type="presOf" srcId="{C4719952-44E2-44F6-BB1E-101584B058A8}" destId="{38BA2007-D339-4024-8D54-4D6B345588BD}" srcOrd="0" destOrd="0" presId="urn:microsoft.com/office/officeart/2008/layout/LinedList"/>
    <dgm:cxn modelId="{602A71A1-B710-45EC-807E-889312D20870}" type="presOf" srcId="{5392C321-D1DD-4F66-91EA-09B4FFCECCAE}" destId="{91C21152-5F12-42AC-87FA-9D5F2BF3E1BF}" srcOrd="0" destOrd="0" presId="urn:microsoft.com/office/officeart/2008/layout/LinedList"/>
    <dgm:cxn modelId="{AC5068B7-6947-48F5-ABC5-873DF7C5D935}" type="presOf" srcId="{CD81CDD7-53D1-44E6-8127-0EA7C8F3DB65}" destId="{A6F7CDF3-BD17-4EE9-AFC9-8301320A1997}" srcOrd="0" destOrd="0" presId="urn:microsoft.com/office/officeart/2008/layout/LinedList"/>
    <dgm:cxn modelId="{65800BCF-3F40-4CE1-A76E-5C1D6F299803}" type="presOf" srcId="{6A851460-A221-40C0-B1A8-52E419226F9E}" destId="{F0BB8B84-D54F-4F93-B0D2-E05383A3B11F}" srcOrd="0" destOrd="0" presId="urn:microsoft.com/office/officeart/2008/layout/LinedList"/>
    <dgm:cxn modelId="{2EB04ED3-0C8C-4FAC-8DE1-DD09870D9BE9}" srcId="{BACB7E7F-398D-4B8A-B2C0-D697B6B36CEB}" destId="{C4719952-44E2-44F6-BB1E-101584B058A8}" srcOrd="6" destOrd="0" parTransId="{7F9F44E9-94D9-49CD-9454-862F814BF10B}" sibTransId="{185D4699-7C91-49ED-9088-EB9749D43F5A}"/>
    <dgm:cxn modelId="{0BA30BD7-B39A-47A2-8123-743E72117964}" type="presOf" srcId="{2E969CD8-A924-4203-8744-17BE16BA071C}" destId="{49372DAB-38CB-4128-8B30-D6DE0ACB5EAB}" srcOrd="0" destOrd="0" presId="urn:microsoft.com/office/officeart/2008/layout/LinedList"/>
    <dgm:cxn modelId="{481706DD-C1D5-4AF9-B75E-4D278061DB29}" srcId="{BACB7E7F-398D-4B8A-B2C0-D697B6B36CEB}" destId="{CD81CDD7-53D1-44E6-8127-0EA7C8F3DB65}" srcOrd="5" destOrd="0" parTransId="{176A2C2B-52CF-4AEF-AA78-5032CDD48546}" sibTransId="{F7E15568-C5FC-4F34-BB1D-E4BD9742B52E}"/>
    <dgm:cxn modelId="{3A4ADDE9-B81B-41A4-94D3-0ABB43E0BD90}" type="presOf" srcId="{3AC11C7D-B2BE-4671-A829-1403E7F75E5B}" destId="{FF39B8DE-D07E-4945-B229-322D194460C3}" srcOrd="0" destOrd="0" presId="urn:microsoft.com/office/officeart/2008/layout/LinedList"/>
    <dgm:cxn modelId="{A9A6DDED-ECE1-4767-B4BF-5A9DA5A6EFDB}" srcId="{BACB7E7F-398D-4B8A-B2C0-D697B6B36CEB}" destId="{5D08A39D-8115-44A3-BADE-0D702F419056}" srcOrd="3" destOrd="0" parTransId="{50567302-C101-4606-BD43-64743BA883F0}" sibTransId="{A632D26F-45AA-4078-85A1-AFBDE11DF441}"/>
    <dgm:cxn modelId="{4EEC35FC-384E-4EAC-931B-160D4B576482}" type="presOf" srcId="{BACB7E7F-398D-4B8A-B2C0-D697B6B36CEB}" destId="{1CD1B722-ED15-41BF-9F38-6AF1A60571E1}" srcOrd="0" destOrd="0" presId="urn:microsoft.com/office/officeart/2008/layout/LinedList"/>
    <dgm:cxn modelId="{E6D24A04-DCED-42BE-966F-CFE88A1ACCF3}" type="presParOf" srcId="{D32C634E-36C0-4ABA-BA45-4F1DE98EF699}" destId="{F8179664-AC7D-4462-873F-FA62C733FD93}" srcOrd="0" destOrd="0" presId="urn:microsoft.com/office/officeart/2008/layout/LinedList"/>
    <dgm:cxn modelId="{A02B1ED9-6D17-41FC-8B6F-426A660B9584}" type="presParOf" srcId="{D32C634E-36C0-4ABA-BA45-4F1DE98EF699}" destId="{08BC954B-81D0-4253-8278-10DA809EE8D2}" srcOrd="1" destOrd="0" presId="urn:microsoft.com/office/officeart/2008/layout/LinedList"/>
    <dgm:cxn modelId="{A34977E4-EC7D-46C9-9BF7-D1BFB9CE7932}" type="presParOf" srcId="{08BC954B-81D0-4253-8278-10DA809EE8D2}" destId="{1CD1B722-ED15-41BF-9F38-6AF1A60571E1}" srcOrd="0" destOrd="0" presId="urn:microsoft.com/office/officeart/2008/layout/LinedList"/>
    <dgm:cxn modelId="{F8AFE185-CB13-4153-AEC7-701EF182DCF4}" type="presParOf" srcId="{08BC954B-81D0-4253-8278-10DA809EE8D2}" destId="{3136A247-7193-47D1-B9E9-E2355E16AEA9}" srcOrd="1" destOrd="0" presId="urn:microsoft.com/office/officeart/2008/layout/LinedList"/>
    <dgm:cxn modelId="{C490CCF0-5798-46EB-95B8-2A6219E02A71}" type="presParOf" srcId="{3136A247-7193-47D1-B9E9-E2355E16AEA9}" destId="{C57446D8-CD30-4CA3-92F3-CF5FA7BDE848}" srcOrd="0" destOrd="0" presId="urn:microsoft.com/office/officeart/2008/layout/LinedList"/>
    <dgm:cxn modelId="{41F9BCF8-8FDD-446C-8318-4C72E2B20E7C}" type="presParOf" srcId="{3136A247-7193-47D1-B9E9-E2355E16AEA9}" destId="{25C96184-993D-4344-AFD0-E288711D9A59}" srcOrd="1" destOrd="0" presId="urn:microsoft.com/office/officeart/2008/layout/LinedList"/>
    <dgm:cxn modelId="{D80CFD09-9013-47FE-8903-233FC7E166D0}" type="presParOf" srcId="{25C96184-993D-4344-AFD0-E288711D9A59}" destId="{018862F3-6631-42C8-8040-BABC4E89CD70}" srcOrd="0" destOrd="0" presId="urn:microsoft.com/office/officeart/2008/layout/LinedList"/>
    <dgm:cxn modelId="{D768D87F-8817-4BE5-B814-E5292D075669}" type="presParOf" srcId="{25C96184-993D-4344-AFD0-E288711D9A59}" destId="{91C21152-5F12-42AC-87FA-9D5F2BF3E1BF}" srcOrd="1" destOrd="0" presId="urn:microsoft.com/office/officeart/2008/layout/LinedList"/>
    <dgm:cxn modelId="{3D1C0BAF-2CF9-4146-9593-5ACFF0E3EE5F}" type="presParOf" srcId="{25C96184-993D-4344-AFD0-E288711D9A59}" destId="{14B57B66-907C-46CB-8CB3-BE450926E083}" srcOrd="2" destOrd="0" presId="urn:microsoft.com/office/officeart/2008/layout/LinedList"/>
    <dgm:cxn modelId="{EACF5CC8-8A45-4224-8609-89F3264A23AD}" type="presParOf" srcId="{3136A247-7193-47D1-B9E9-E2355E16AEA9}" destId="{E2F1FE2B-9135-4716-A90C-7D4505ACD5BF}" srcOrd="2" destOrd="0" presId="urn:microsoft.com/office/officeart/2008/layout/LinedList"/>
    <dgm:cxn modelId="{4BCDB412-70C6-4268-9A8D-9580BFE5FBCE}" type="presParOf" srcId="{3136A247-7193-47D1-B9E9-E2355E16AEA9}" destId="{2F2A236A-1DEA-48FF-A1E4-1EC1CA29F6F9}" srcOrd="3" destOrd="0" presId="urn:microsoft.com/office/officeart/2008/layout/LinedList"/>
    <dgm:cxn modelId="{C48B8CEF-587B-4B0C-B0DA-6254A4301D19}" type="presParOf" srcId="{3136A247-7193-47D1-B9E9-E2355E16AEA9}" destId="{854E54E4-5A35-4747-9189-AC4470EF5641}" srcOrd="4" destOrd="0" presId="urn:microsoft.com/office/officeart/2008/layout/LinedList"/>
    <dgm:cxn modelId="{44B08C5C-A936-4F96-90E4-7FE883437C32}" type="presParOf" srcId="{854E54E4-5A35-4747-9189-AC4470EF5641}" destId="{26FB5B0D-409B-4CE2-9796-761CE6B17FB0}" srcOrd="0" destOrd="0" presId="urn:microsoft.com/office/officeart/2008/layout/LinedList"/>
    <dgm:cxn modelId="{46FE2253-BA43-4235-AC2B-E6B6FCDE510D}" type="presParOf" srcId="{854E54E4-5A35-4747-9189-AC4470EF5641}" destId="{F0BB8B84-D54F-4F93-B0D2-E05383A3B11F}" srcOrd="1" destOrd="0" presId="urn:microsoft.com/office/officeart/2008/layout/LinedList"/>
    <dgm:cxn modelId="{4FC14428-E65A-4CD8-A27C-B0763ADF3DC4}" type="presParOf" srcId="{854E54E4-5A35-4747-9189-AC4470EF5641}" destId="{6372C9A3-EB98-4B57-BC3E-28A94004A4B2}" srcOrd="2" destOrd="0" presId="urn:microsoft.com/office/officeart/2008/layout/LinedList"/>
    <dgm:cxn modelId="{0D945B01-D381-403C-A860-D4CFAD90ECF8}" type="presParOf" srcId="{3136A247-7193-47D1-B9E9-E2355E16AEA9}" destId="{4AF35DF1-6395-4542-8584-A30D626D24C8}" srcOrd="5" destOrd="0" presId="urn:microsoft.com/office/officeart/2008/layout/LinedList"/>
    <dgm:cxn modelId="{CCA9B526-4F5F-41BB-BD22-8738FE00AB42}" type="presParOf" srcId="{3136A247-7193-47D1-B9E9-E2355E16AEA9}" destId="{67811483-9527-410F-B9C2-8A80A522E108}" srcOrd="6" destOrd="0" presId="urn:microsoft.com/office/officeart/2008/layout/LinedList"/>
    <dgm:cxn modelId="{4280695E-F28C-45ED-A733-1BB92ADEB80B}" type="presParOf" srcId="{3136A247-7193-47D1-B9E9-E2355E16AEA9}" destId="{72717565-C311-4F5B-9BF0-7CE0CE1CF5C4}" srcOrd="7" destOrd="0" presId="urn:microsoft.com/office/officeart/2008/layout/LinedList"/>
    <dgm:cxn modelId="{3D35E37C-69F7-4501-BE6B-1E1C95C586C7}" type="presParOf" srcId="{72717565-C311-4F5B-9BF0-7CE0CE1CF5C4}" destId="{2AA67319-1CBB-41A3-992C-A78A56F970A8}" srcOrd="0" destOrd="0" presId="urn:microsoft.com/office/officeart/2008/layout/LinedList"/>
    <dgm:cxn modelId="{F5F91FF5-704A-44EB-8050-EF6024428ACA}" type="presParOf" srcId="{72717565-C311-4F5B-9BF0-7CE0CE1CF5C4}" destId="{FF39B8DE-D07E-4945-B229-322D194460C3}" srcOrd="1" destOrd="0" presId="urn:microsoft.com/office/officeart/2008/layout/LinedList"/>
    <dgm:cxn modelId="{650ABC47-6707-42A4-A314-F4D7122744A4}" type="presParOf" srcId="{72717565-C311-4F5B-9BF0-7CE0CE1CF5C4}" destId="{8C510729-AF05-44ED-94B5-D04AAD64EDEB}" srcOrd="2" destOrd="0" presId="urn:microsoft.com/office/officeart/2008/layout/LinedList"/>
    <dgm:cxn modelId="{E90388F6-0AE0-4199-BCD6-EBDEA02DB1D1}" type="presParOf" srcId="{3136A247-7193-47D1-B9E9-E2355E16AEA9}" destId="{E4D54AD2-4CE7-43D5-ADAD-C7C4B456BE8E}" srcOrd="8" destOrd="0" presId="urn:microsoft.com/office/officeart/2008/layout/LinedList"/>
    <dgm:cxn modelId="{A2BA6F37-2245-473E-95C4-461854636B00}" type="presParOf" srcId="{3136A247-7193-47D1-B9E9-E2355E16AEA9}" destId="{7FD43EE7-A9BB-4357-9D58-BC2D5FFD2D0B}" srcOrd="9" destOrd="0" presId="urn:microsoft.com/office/officeart/2008/layout/LinedList"/>
    <dgm:cxn modelId="{38CF0108-9A4F-4555-B35D-6B45135D7576}" type="presParOf" srcId="{3136A247-7193-47D1-B9E9-E2355E16AEA9}" destId="{CF621F69-4C7F-4A6F-892B-90C24B8BA581}" srcOrd="10" destOrd="0" presId="urn:microsoft.com/office/officeart/2008/layout/LinedList"/>
    <dgm:cxn modelId="{2F448981-817A-41F5-893A-89C97B6E7C2F}" type="presParOf" srcId="{CF621F69-4C7F-4A6F-892B-90C24B8BA581}" destId="{AE764D6C-BDD0-471C-8C92-68DA4285EB85}" srcOrd="0" destOrd="0" presId="urn:microsoft.com/office/officeart/2008/layout/LinedList"/>
    <dgm:cxn modelId="{668D3C99-8BED-40D7-92A6-84DB4BC8AE68}" type="presParOf" srcId="{CF621F69-4C7F-4A6F-892B-90C24B8BA581}" destId="{AA43DD6D-ACC6-405A-981B-CD2B1461C945}" srcOrd="1" destOrd="0" presId="urn:microsoft.com/office/officeart/2008/layout/LinedList"/>
    <dgm:cxn modelId="{5A9F18C5-5F15-46C3-BFE7-97E108549A05}" type="presParOf" srcId="{CF621F69-4C7F-4A6F-892B-90C24B8BA581}" destId="{3502DE21-F141-4DC7-8605-6A9E58006BA1}" srcOrd="2" destOrd="0" presId="urn:microsoft.com/office/officeart/2008/layout/LinedList"/>
    <dgm:cxn modelId="{DB14D93C-3796-4DA0-9DAC-E9F98FAC591A}" type="presParOf" srcId="{3136A247-7193-47D1-B9E9-E2355E16AEA9}" destId="{76680627-2952-4484-99A4-DAEAED8BB2AB}" srcOrd="11" destOrd="0" presId="urn:microsoft.com/office/officeart/2008/layout/LinedList"/>
    <dgm:cxn modelId="{3D71D46F-3DA7-44E7-A1A8-1476521279A8}" type="presParOf" srcId="{3136A247-7193-47D1-B9E9-E2355E16AEA9}" destId="{9F719483-BD68-4AF1-AFEA-17A1AD99F63B}" srcOrd="12" destOrd="0" presId="urn:microsoft.com/office/officeart/2008/layout/LinedList"/>
    <dgm:cxn modelId="{047067C7-BB3D-49E8-A796-DE8042F34CB6}" type="presParOf" srcId="{3136A247-7193-47D1-B9E9-E2355E16AEA9}" destId="{CAAD334C-9EA9-4EBF-893C-23181044CFC2}" srcOrd="13" destOrd="0" presId="urn:microsoft.com/office/officeart/2008/layout/LinedList"/>
    <dgm:cxn modelId="{28C05FD9-6946-4C05-96ED-5A07A1CA9CAB}" type="presParOf" srcId="{CAAD334C-9EA9-4EBF-893C-23181044CFC2}" destId="{82D1773F-5BD7-46E7-BE9E-5F26D438D566}" srcOrd="0" destOrd="0" presId="urn:microsoft.com/office/officeart/2008/layout/LinedList"/>
    <dgm:cxn modelId="{F2D1417D-385B-4CF3-9DAE-F195A411FB1D}" type="presParOf" srcId="{CAAD334C-9EA9-4EBF-893C-23181044CFC2}" destId="{58B5046A-D80E-42A6-9F92-D2864A9D3F26}" srcOrd="1" destOrd="0" presId="urn:microsoft.com/office/officeart/2008/layout/LinedList"/>
    <dgm:cxn modelId="{893C6CC6-5AE4-4573-9A4A-CA642391A1A4}" type="presParOf" srcId="{CAAD334C-9EA9-4EBF-893C-23181044CFC2}" destId="{761785DE-AB4F-4DDC-B5E7-CAC65322A8E2}" srcOrd="2" destOrd="0" presId="urn:microsoft.com/office/officeart/2008/layout/LinedList"/>
    <dgm:cxn modelId="{8386DC34-14B5-48EB-849B-AF482BF591FC}" type="presParOf" srcId="{3136A247-7193-47D1-B9E9-E2355E16AEA9}" destId="{66E60FD0-CCCD-4864-86BC-CF62AF6CB8BA}" srcOrd="14" destOrd="0" presId="urn:microsoft.com/office/officeart/2008/layout/LinedList"/>
    <dgm:cxn modelId="{C01266DB-0995-45E6-9232-203E43D10F16}" type="presParOf" srcId="{3136A247-7193-47D1-B9E9-E2355E16AEA9}" destId="{88268B1C-3B4E-4A52-9409-EC70CD706316}" srcOrd="15" destOrd="0" presId="urn:microsoft.com/office/officeart/2008/layout/LinedList"/>
    <dgm:cxn modelId="{8634B97D-4434-4649-B132-66817AF7C1F5}" type="presParOf" srcId="{3136A247-7193-47D1-B9E9-E2355E16AEA9}" destId="{472EE7B4-0A47-4A9D-9C56-29DA423CCE90}" srcOrd="16" destOrd="0" presId="urn:microsoft.com/office/officeart/2008/layout/LinedList"/>
    <dgm:cxn modelId="{372B1F10-0E08-41B9-AC79-4F991AA179BE}" type="presParOf" srcId="{472EE7B4-0A47-4A9D-9C56-29DA423CCE90}" destId="{227C8D19-4618-40DA-81FF-82EDDBCF3119}" srcOrd="0" destOrd="0" presId="urn:microsoft.com/office/officeart/2008/layout/LinedList"/>
    <dgm:cxn modelId="{F0C9D1F8-2097-49F2-886D-94D6F33C018D}" type="presParOf" srcId="{472EE7B4-0A47-4A9D-9C56-29DA423CCE90}" destId="{A6F7CDF3-BD17-4EE9-AFC9-8301320A1997}" srcOrd="1" destOrd="0" presId="urn:microsoft.com/office/officeart/2008/layout/LinedList"/>
    <dgm:cxn modelId="{F24047F2-FEBE-4277-AC09-FE6F74239C46}" type="presParOf" srcId="{472EE7B4-0A47-4A9D-9C56-29DA423CCE90}" destId="{61E4B290-9625-40ED-B4B2-EE5DEAEBE369}" srcOrd="2" destOrd="0" presId="urn:microsoft.com/office/officeart/2008/layout/LinedList"/>
    <dgm:cxn modelId="{49607014-E2EE-4CBF-8DEB-2C701881F967}" type="presParOf" srcId="{3136A247-7193-47D1-B9E9-E2355E16AEA9}" destId="{710ED30F-60FF-4B7A-B0B3-244EAF5CAF87}" srcOrd="17" destOrd="0" presId="urn:microsoft.com/office/officeart/2008/layout/LinedList"/>
    <dgm:cxn modelId="{2189BC14-9DC0-4555-B647-37F3F8179E5E}" type="presParOf" srcId="{3136A247-7193-47D1-B9E9-E2355E16AEA9}" destId="{12D82790-D547-41FA-9406-AA7594E85DF7}" srcOrd="18" destOrd="0" presId="urn:microsoft.com/office/officeart/2008/layout/LinedList"/>
    <dgm:cxn modelId="{7FD95DED-CAD1-4792-9589-A17406CEEF47}" type="presParOf" srcId="{3136A247-7193-47D1-B9E9-E2355E16AEA9}" destId="{BFCE72A3-BD84-4C36-B987-5042D89ECFDB}" srcOrd="19" destOrd="0" presId="urn:microsoft.com/office/officeart/2008/layout/LinedList"/>
    <dgm:cxn modelId="{183DCABA-F957-4595-8071-9362CE13BBAA}" type="presParOf" srcId="{BFCE72A3-BD84-4C36-B987-5042D89ECFDB}" destId="{F32A6C75-AB14-4778-BBE0-8D7B72D5EAF9}" srcOrd="0" destOrd="0" presId="urn:microsoft.com/office/officeart/2008/layout/LinedList"/>
    <dgm:cxn modelId="{2C574C57-DCC5-46DD-8DD1-9242C8D354D4}" type="presParOf" srcId="{BFCE72A3-BD84-4C36-B987-5042D89ECFDB}" destId="{38BA2007-D339-4024-8D54-4D6B345588BD}" srcOrd="1" destOrd="0" presId="urn:microsoft.com/office/officeart/2008/layout/LinedList"/>
    <dgm:cxn modelId="{B2AFACD5-64AD-4596-9312-C5E2852B9CD9}" type="presParOf" srcId="{BFCE72A3-BD84-4C36-B987-5042D89ECFDB}" destId="{DA946777-59EC-42D0-90B7-BFB5B204B4E4}" srcOrd="2" destOrd="0" presId="urn:microsoft.com/office/officeart/2008/layout/LinedList"/>
    <dgm:cxn modelId="{BC6791A3-4C65-4183-AFF1-184EDB447FC3}" type="presParOf" srcId="{3136A247-7193-47D1-B9E9-E2355E16AEA9}" destId="{94E79E68-E697-48E3-BEF6-D3509253BFB6}" srcOrd="20" destOrd="0" presId="urn:microsoft.com/office/officeart/2008/layout/LinedList"/>
    <dgm:cxn modelId="{F48776AC-7F5E-4399-8A86-EAE9352CF0F6}" type="presParOf" srcId="{3136A247-7193-47D1-B9E9-E2355E16AEA9}" destId="{9B7372AA-7796-4B65-8E7D-6E435566D845}" srcOrd="21" destOrd="0" presId="urn:microsoft.com/office/officeart/2008/layout/LinedList"/>
    <dgm:cxn modelId="{336EA318-2FBA-4909-9E9E-9BDDF1C30666}" type="presParOf" srcId="{3136A247-7193-47D1-B9E9-E2355E16AEA9}" destId="{354C02CA-759B-430A-BB04-FF9D16F48B28}" srcOrd="22" destOrd="0" presId="urn:microsoft.com/office/officeart/2008/layout/LinedList"/>
    <dgm:cxn modelId="{4994B661-5918-41B2-9B35-F8D1DD20F0C7}" type="presParOf" srcId="{354C02CA-759B-430A-BB04-FF9D16F48B28}" destId="{6F038AF8-7D58-4964-80C1-3CD4F7703327}" srcOrd="0" destOrd="0" presId="urn:microsoft.com/office/officeart/2008/layout/LinedList"/>
    <dgm:cxn modelId="{E831F6F7-3D92-4DE9-8CA7-CC34CC0B6DD0}" type="presParOf" srcId="{354C02CA-759B-430A-BB04-FF9D16F48B28}" destId="{49372DAB-38CB-4128-8B30-D6DE0ACB5EAB}" srcOrd="1" destOrd="0" presId="urn:microsoft.com/office/officeart/2008/layout/LinedList"/>
    <dgm:cxn modelId="{8F26E316-88F5-469B-8F98-67D59C0FEFD1}" type="presParOf" srcId="{354C02CA-759B-430A-BB04-FF9D16F48B28}" destId="{2DC61DFA-3F5B-440A-9C57-2197C5FEB79B}" srcOrd="2" destOrd="0" presId="urn:microsoft.com/office/officeart/2008/layout/LinedList"/>
    <dgm:cxn modelId="{A12C8046-ED01-417B-B0F0-8D603D72217C}" type="presParOf" srcId="{3136A247-7193-47D1-B9E9-E2355E16AEA9}" destId="{EE3E539C-E940-4711-93C9-9F4B2AFB5BE1}" srcOrd="23" destOrd="0" presId="urn:microsoft.com/office/officeart/2008/layout/LinedList"/>
    <dgm:cxn modelId="{5A5517C1-4118-44E4-9105-C18472683736}" type="presParOf" srcId="{3136A247-7193-47D1-B9E9-E2355E16AEA9}" destId="{2AAF0A36-D112-40A9-935F-D78073D063FA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8EA8C8-C99D-4779-904D-960F1A341A4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52AA57-3DC3-4580-9146-59F4563D1950}">
      <dgm:prSet phldrT="[Text]"/>
      <dgm:spPr/>
      <dgm:t>
        <a:bodyPr/>
        <a:lstStyle/>
        <a:p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Liquidez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E15421-46FE-4556-A8C8-5441F435F6C4}" type="parTrans" cxnId="{A3114E08-6E06-4000-B185-42A5F704F02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6670B9-FE9B-43FF-86C3-153785159ADC}" type="sibTrans" cxnId="{A3114E08-6E06-4000-B185-42A5F704F02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62BCC5-4586-49D1-AE45-CA2E0DAA8843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Gran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Demanda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(ART,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Seguros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Fondos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pensión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gm:t>
    </dgm:pt>
    <dgm:pt modelId="{42D3F006-8575-4794-92C9-F7170C902698}" type="parTrans" cxnId="{DCABAC25-F320-4F35-9CF1-AB64009D304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C5C50A6-5959-4B48-B8AD-936E67ECD11B}" type="sibTrans" cxnId="{DCABAC25-F320-4F35-9CF1-AB64009D304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CA582FB-429D-4B5B-9B72-9FFB47AE217A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Gran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Oferta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Privatización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ADRs,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nuevas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empresas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gm:t>
    </dgm:pt>
    <dgm:pt modelId="{38101520-F02F-4386-9474-ADDE1AC5BF4C}" type="parTrans" cxnId="{7CA39AC0-99EF-48A5-A942-E40A7F03B55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CC68FA-8CFD-45A0-A7DF-FD3096792AF9}" type="sibTrans" cxnId="{7CA39AC0-99EF-48A5-A942-E40A7F03B55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D3E13B-853A-4B61-B9E4-93F0C82BE01E}">
      <dgm:prSet phldrT="[Text]"/>
      <dgm:spPr/>
      <dgm:t>
        <a:bodyPr/>
        <a:lstStyle/>
        <a:p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Bajos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costos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intermediación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D3D0F0-AC50-4BCA-BAD3-46D079A83818}" type="parTrans" cxnId="{05A45D2D-71BB-4C75-872A-2DC05B19959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148177-B9CB-48A3-AD8D-48B247CEB07F}" type="sibTrans" cxnId="{05A45D2D-71BB-4C75-872A-2DC05B19959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05C93E-F8DE-4515-A9E8-CE2977DBF923}">
      <dgm:prSet phldrT="[Text]"/>
      <dgm:spPr/>
      <dgm:t>
        <a:bodyPr/>
        <a:lstStyle/>
        <a:p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Globalización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(con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ventajas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/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desventajas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gm:t>
    </dgm:pt>
    <dgm:pt modelId="{B1F68543-E812-40AF-BAD5-9519543D7586}" type="parTrans" cxnId="{ECB97BCA-91AC-4D3E-8C70-B495813EBD8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9C6D7BF-9046-4EC1-8B95-A06BFE7048DE}" type="sibTrans" cxnId="{ECB97BCA-91AC-4D3E-8C70-B495813EBD8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97FE20C-CF23-477A-B7DC-8823A21BC4D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Reglas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claras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(CNV y Mercado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Abierto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Electrónico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gm:t>
    </dgm:pt>
    <dgm:pt modelId="{DD3A391F-8013-4EF7-8A27-8429816937A0}" type="parTrans" cxnId="{51D1AFDA-8B03-46CC-BB5D-A00A23B1955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835FBA1-49DB-46AF-8535-F73A7FAF1E30}" type="sibTrans" cxnId="{51D1AFDA-8B03-46CC-BB5D-A00A23B1955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7E796E6-0840-43B4-A096-DD90325DCC5B}" type="pres">
      <dgm:prSet presAssocID="{CC8EA8C8-C99D-4779-904D-960F1A341A41}" presName="Name0" presStyleCnt="0">
        <dgm:presLayoutVars>
          <dgm:chMax val="7"/>
          <dgm:chPref val="7"/>
          <dgm:dir/>
        </dgm:presLayoutVars>
      </dgm:prSet>
      <dgm:spPr/>
    </dgm:pt>
    <dgm:pt modelId="{B7D8CEF3-95E8-45F6-AFBF-18EB83A2FBDF}" type="pres">
      <dgm:prSet presAssocID="{CC8EA8C8-C99D-4779-904D-960F1A341A41}" presName="Name1" presStyleCnt="0"/>
      <dgm:spPr/>
    </dgm:pt>
    <dgm:pt modelId="{EEADE1CC-9901-4620-A41A-5E7D45D350F3}" type="pres">
      <dgm:prSet presAssocID="{CC8EA8C8-C99D-4779-904D-960F1A341A41}" presName="cycle" presStyleCnt="0"/>
      <dgm:spPr/>
    </dgm:pt>
    <dgm:pt modelId="{43974B83-DEA9-48B7-B7DA-2BDC7B0288A3}" type="pres">
      <dgm:prSet presAssocID="{CC8EA8C8-C99D-4779-904D-960F1A341A41}" presName="srcNode" presStyleLbl="node1" presStyleIdx="0" presStyleCnt="6"/>
      <dgm:spPr/>
    </dgm:pt>
    <dgm:pt modelId="{E2B13B0C-7737-4B44-9D56-3A829B73D41A}" type="pres">
      <dgm:prSet presAssocID="{CC8EA8C8-C99D-4779-904D-960F1A341A41}" presName="conn" presStyleLbl="parChTrans1D2" presStyleIdx="0" presStyleCnt="1"/>
      <dgm:spPr/>
    </dgm:pt>
    <dgm:pt modelId="{32490703-7013-417C-B8AE-6787D1BDFA3A}" type="pres">
      <dgm:prSet presAssocID="{CC8EA8C8-C99D-4779-904D-960F1A341A41}" presName="extraNode" presStyleLbl="node1" presStyleIdx="0" presStyleCnt="6"/>
      <dgm:spPr/>
    </dgm:pt>
    <dgm:pt modelId="{6F7D1260-DBA7-4778-A69B-995C58C6F490}" type="pres">
      <dgm:prSet presAssocID="{CC8EA8C8-C99D-4779-904D-960F1A341A41}" presName="dstNode" presStyleLbl="node1" presStyleIdx="0" presStyleCnt="6"/>
      <dgm:spPr/>
    </dgm:pt>
    <dgm:pt modelId="{2831A3FF-92F9-488D-9436-17EFDDAF976D}" type="pres">
      <dgm:prSet presAssocID="{0152AA57-3DC3-4580-9146-59F4563D1950}" presName="text_1" presStyleLbl="node1" presStyleIdx="0" presStyleCnt="6">
        <dgm:presLayoutVars>
          <dgm:bulletEnabled val="1"/>
        </dgm:presLayoutVars>
      </dgm:prSet>
      <dgm:spPr/>
    </dgm:pt>
    <dgm:pt modelId="{EEFAAEB0-EE27-4DAF-BD2A-6BE220BDF294}" type="pres">
      <dgm:prSet presAssocID="{0152AA57-3DC3-4580-9146-59F4563D1950}" presName="accent_1" presStyleCnt="0"/>
      <dgm:spPr/>
    </dgm:pt>
    <dgm:pt modelId="{43E66D95-C5EF-4437-8529-1A7095EC01D0}" type="pres">
      <dgm:prSet presAssocID="{0152AA57-3DC3-4580-9146-59F4563D1950}" presName="accentRepeatNode" presStyleLbl="solidFgAcc1" presStyleIdx="0" presStyleCnt="6"/>
      <dgm:spPr/>
    </dgm:pt>
    <dgm:pt modelId="{936FCCB5-D3D3-4DCC-B592-3C0BAF0321F5}" type="pres">
      <dgm:prSet presAssocID="{64D3E13B-853A-4B61-B9E4-93F0C82BE01E}" presName="text_2" presStyleLbl="node1" presStyleIdx="1" presStyleCnt="6">
        <dgm:presLayoutVars>
          <dgm:bulletEnabled val="1"/>
        </dgm:presLayoutVars>
      </dgm:prSet>
      <dgm:spPr/>
    </dgm:pt>
    <dgm:pt modelId="{20031D76-79E5-4D72-B7D9-A28F23D02D4F}" type="pres">
      <dgm:prSet presAssocID="{64D3E13B-853A-4B61-B9E4-93F0C82BE01E}" presName="accent_2" presStyleCnt="0"/>
      <dgm:spPr/>
    </dgm:pt>
    <dgm:pt modelId="{E119D364-E406-4388-936A-12CA11B16680}" type="pres">
      <dgm:prSet presAssocID="{64D3E13B-853A-4B61-B9E4-93F0C82BE01E}" presName="accentRepeatNode" presStyleLbl="solidFgAcc1" presStyleIdx="1" presStyleCnt="6"/>
      <dgm:spPr/>
    </dgm:pt>
    <dgm:pt modelId="{24078EFC-9035-4D78-8197-A4CEAF1D8F6C}" type="pres">
      <dgm:prSet presAssocID="{F662BCC5-4586-49D1-AE45-CA2E0DAA8843}" presName="text_3" presStyleLbl="node1" presStyleIdx="2" presStyleCnt="6">
        <dgm:presLayoutVars>
          <dgm:bulletEnabled val="1"/>
        </dgm:presLayoutVars>
      </dgm:prSet>
      <dgm:spPr/>
    </dgm:pt>
    <dgm:pt modelId="{453220FD-CBFB-4744-B1E6-4F7B0003CBEA}" type="pres">
      <dgm:prSet presAssocID="{F662BCC5-4586-49D1-AE45-CA2E0DAA8843}" presName="accent_3" presStyleCnt="0"/>
      <dgm:spPr/>
    </dgm:pt>
    <dgm:pt modelId="{06BA9550-CC85-4CB1-B4EB-838EEE4FE62B}" type="pres">
      <dgm:prSet presAssocID="{F662BCC5-4586-49D1-AE45-CA2E0DAA8843}" presName="accentRepeatNode" presStyleLbl="solidFgAcc1" presStyleIdx="2" presStyleCnt="6"/>
      <dgm:spPr/>
    </dgm:pt>
    <dgm:pt modelId="{A1EF08B6-D645-4F32-8F63-E1C8653FA031}" type="pres">
      <dgm:prSet presAssocID="{7CA582FB-429D-4B5B-9B72-9FFB47AE217A}" presName="text_4" presStyleLbl="node1" presStyleIdx="3" presStyleCnt="6">
        <dgm:presLayoutVars>
          <dgm:bulletEnabled val="1"/>
        </dgm:presLayoutVars>
      </dgm:prSet>
      <dgm:spPr/>
    </dgm:pt>
    <dgm:pt modelId="{06D36414-B3CA-427A-9A16-8BA04821F0B4}" type="pres">
      <dgm:prSet presAssocID="{7CA582FB-429D-4B5B-9B72-9FFB47AE217A}" presName="accent_4" presStyleCnt="0"/>
      <dgm:spPr/>
    </dgm:pt>
    <dgm:pt modelId="{F9D1FCAA-3651-4C18-8185-19D770CF18D1}" type="pres">
      <dgm:prSet presAssocID="{7CA582FB-429D-4B5B-9B72-9FFB47AE217A}" presName="accentRepeatNode" presStyleLbl="solidFgAcc1" presStyleIdx="3" presStyleCnt="6"/>
      <dgm:spPr/>
    </dgm:pt>
    <dgm:pt modelId="{C7DEB4BF-A058-4D15-8677-DF919DC405B8}" type="pres">
      <dgm:prSet presAssocID="{7605C93E-F8DE-4515-A9E8-CE2977DBF923}" presName="text_5" presStyleLbl="node1" presStyleIdx="4" presStyleCnt="6">
        <dgm:presLayoutVars>
          <dgm:bulletEnabled val="1"/>
        </dgm:presLayoutVars>
      </dgm:prSet>
      <dgm:spPr/>
    </dgm:pt>
    <dgm:pt modelId="{0F5FA2A6-267F-472D-A377-2D1EA470CAC2}" type="pres">
      <dgm:prSet presAssocID="{7605C93E-F8DE-4515-A9E8-CE2977DBF923}" presName="accent_5" presStyleCnt="0"/>
      <dgm:spPr/>
    </dgm:pt>
    <dgm:pt modelId="{09C0EEC1-C85D-463A-87E7-AECE109A5C60}" type="pres">
      <dgm:prSet presAssocID="{7605C93E-F8DE-4515-A9E8-CE2977DBF923}" presName="accentRepeatNode" presStyleLbl="solidFgAcc1" presStyleIdx="4" presStyleCnt="6"/>
      <dgm:spPr/>
    </dgm:pt>
    <dgm:pt modelId="{57633425-320B-4A05-8089-9C755705439D}" type="pres">
      <dgm:prSet presAssocID="{B97FE20C-CF23-477A-B7DC-8823A21BC4DC}" presName="text_6" presStyleLbl="node1" presStyleIdx="5" presStyleCnt="6">
        <dgm:presLayoutVars>
          <dgm:bulletEnabled val="1"/>
        </dgm:presLayoutVars>
      </dgm:prSet>
      <dgm:spPr/>
    </dgm:pt>
    <dgm:pt modelId="{26260D53-DCDE-4F01-A656-3255AAE05890}" type="pres">
      <dgm:prSet presAssocID="{B97FE20C-CF23-477A-B7DC-8823A21BC4DC}" presName="accent_6" presStyleCnt="0"/>
      <dgm:spPr/>
    </dgm:pt>
    <dgm:pt modelId="{605BD78C-3AB1-43EA-BB15-C9FC27DB34EA}" type="pres">
      <dgm:prSet presAssocID="{B97FE20C-CF23-477A-B7DC-8823A21BC4DC}" presName="accentRepeatNode" presStyleLbl="solidFgAcc1" presStyleIdx="5" presStyleCnt="6"/>
      <dgm:spPr>
        <a:ln>
          <a:solidFill>
            <a:srgbClr val="92D050"/>
          </a:solidFill>
        </a:ln>
      </dgm:spPr>
    </dgm:pt>
  </dgm:ptLst>
  <dgm:cxnLst>
    <dgm:cxn modelId="{A3114E08-6E06-4000-B185-42A5F704F026}" srcId="{CC8EA8C8-C99D-4779-904D-960F1A341A41}" destId="{0152AA57-3DC3-4580-9146-59F4563D1950}" srcOrd="0" destOrd="0" parTransId="{3AE15421-46FE-4556-A8C8-5441F435F6C4}" sibTransId="{556670B9-FE9B-43FF-86C3-153785159ADC}"/>
    <dgm:cxn modelId="{9EAD5114-C2BE-4BC4-8CAA-5FC4ADABEA03}" type="presOf" srcId="{CC8EA8C8-C99D-4779-904D-960F1A341A41}" destId="{D7E796E6-0840-43B4-A096-DD90325DCC5B}" srcOrd="0" destOrd="0" presId="urn:microsoft.com/office/officeart/2008/layout/VerticalCurvedList"/>
    <dgm:cxn modelId="{AA3F4520-01A7-47F7-80DB-6310CB47094B}" type="presOf" srcId="{B97FE20C-CF23-477A-B7DC-8823A21BC4DC}" destId="{57633425-320B-4A05-8089-9C755705439D}" srcOrd="0" destOrd="0" presId="urn:microsoft.com/office/officeart/2008/layout/VerticalCurvedList"/>
    <dgm:cxn modelId="{C1EFB121-62DB-44B3-A409-7702A881295F}" type="presOf" srcId="{7605C93E-F8DE-4515-A9E8-CE2977DBF923}" destId="{C7DEB4BF-A058-4D15-8677-DF919DC405B8}" srcOrd="0" destOrd="0" presId="urn:microsoft.com/office/officeart/2008/layout/VerticalCurvedList"/>
    <dgm:cxn modelId="{DCABAC25-F320-4F35-9CF1-AB64009D3042}" srcId="{CC8EA8C8-C99D-4779-904D-960F1A341A41}" destId="{F662BCC5-4586-49D1-AE45-CA2E0DAA8843}" srcOrd="2" destOrd="0" parTransId="{42D3F006-8575-4794-92C9-F7170C902698}" sibTransId="{AC5C50A6-5959-4B48-B8AD-936E67ECD11B}"/>
    <dgm:cxn modelId="{05A45D2D-71BB-4C75-872A-2DC05B199597}" srcId="{CC8EA8C8-C99D-4779-904D-960F1A341A41}" destId="{64D3E13B-853A-4B61-B9E4-93F0C82BE01E}" srcOrd="1" destOrd="0" parTransId="{15D3D0F0-AC50-4BCA-BAD3-46D079A83818}" sibTransId="{3A148177-B9CB-48A3-AD8D-48B247CEB07F}"/>
    <dgm:cxn modelId="{E5E5EC4C-BC40-4364-A25A-960ECC1C7A6A}" type="presOf" srcId="{7CA582FB-429D-4B5B-9B72-9FFB47AE217A}" destId="{A1EF08B6-D645-4F32-8F63-E1C8653FA031}" srcOrd="0" destOrd="0" presId="urn:microsoft.com/office/officeart/2008/layout/VerticalCurvedList"/>
    <dgm:cxn modelId="{DCC3DB80-AD6F-4142-92F8-133A873DC49A}" type="presOf" srcId="{0152AA57-3DC3-4580-9146-59F4563D1950}" destId="{2831A3FF-92F9-488D-9436-17EFDDAF976D}" srcOrd="0" destOrd="0" presId="urn:microsoft.com/office/officeart/2008/layout/VerticalCurvedList"/>
    <dgm:cxn modelId="{BB4112A3-46E7-430E-9EEC-CD2FAFFD7C4E}" type="presOf" srcId="{64D3E13B-853A-4B61-B9E4-93F0C82BE01E}" destId="{936FCCB5-D3D3-4DCC-B592-3C0BAF0321F5}" srcOrd="0" destOrd="0" presId="urn:microsoft.com/office/officeart/2008/layout/VerticalCurvedList"/>
    <dgm:cxn modelId="{6FDC3BBB-65BE-4EEC-9C12-0696F355167F}" type="presOf" srcId="{556670B9-FE9B-43FF-86C3-153785159ADC}" destId="{E2B13B0C-7737-4B44-9D56-3A829B73D41A}" srcOrd="0" destOrd="0" presId="urn:microsoft.com/office/officeart/2008/layout/VerticalCurvedList"/>
    <dgm:cxn modelId="{7CA39AC0-99EF-48A5-A942-E40A7F03B55E}" srcId="{CC8EA8C8-C99D-4779-904D-960F1A341A41}" destId="{7CA582FB-429D-4B5B-9B72-9FFB47AE217A}" srcOrd="3" destOrd="0" parTransId="{38101520-F02F-4386-9474-ADDE1AC5BF4C}" sibTransId="{BACC68FA-8CFD-45A0-A7DF-FD3096792AF9}"/>
    <dgm:cxn modelId="{ECB97BCA-91AC-4D3E-8C70-B495813EBD84}" srcId="{CC8EA8C8-C99D-4779-904D-960F1A341A41}" destId="{7605C93E-F8DE-4515-A9E8-CE2977DBF923}" srcOrd="4" destOrd="0" parTransId="{B1F68543-E812-40AF-BAD5-9519543D7586}" sibTransId="{89C6D7BF-9046-4EC1-8B95-A06BFE7048DE}"/>
    <dgm:cxn modelId="{51D1AFDA-8B03-46CC-BB5D-A00A23B1955D}" srcId="{CC8EA8C8-C99D-4779-904D-960F1A341A41}" destId="{B97FE20C-CF23-477A-B7DC-8823A21BC4DC}" srcOrd="5" destOrd="0" parTransId="{DD3A391F-8013-4EF7-8A27-8429816937A0}" sibTransId="{E835FBA1-49DB-46AF-8535-F73A7FAF1E30}"/>
    <dgm:cxn modelId="{BCE518ED-5C79-48E6-A2E9-1C564D0E9D5A}" type="presOf" srcId="{F662BCC5-4586-49D1-AE45-CA2E0DAA8843}" destId="{24078EFC-9035-4D78-8197-A4CEAF1D8F6C}" srcOrd="0" destOrd="0" presId="urn:microsoft.com/office/officeart/2008/layout/VerticalCurvedList"/>
    <dgm:cxn modelId="{0C6ECF44-3067-4246-B167-C2A52AC0EA80}" type="presParOf" srcId="{D7E796E6-0840-43B4-A096-DD90325DCC5B}" destId="{B7D8CEF3-95E8-45F6-AFBF-18EB83A2FBDF}" srcOrd="0" destOrd="0" presId="urn:microsoft.com/office/officeart/2008/layout/VerticalCurvedList"/>
    <dgm:cxn modelId="{8513CC88-7668-41E9-9B8D-9276BD488A96}" type="presParOf" srcId="{B7D8CEF3-95E8-45F6-AFBF-18EB83A2FBDF}" destId="{EEADE1CC-9901-4620-A41A-5E7D45D350F3}" srcOrd="0" destOrd="0" presId="urn:microsoft.com/office/officeart/2008/layout/VerticalCurvedList"/>
    <dgm:cxn modelId="{BE17FED3-E244-400C-B33C-6E9102619B6C}" type="presParOf" srcId="{EEADE1CC-9901-4620-A41A-5E7D45D350F3}" destId="{43974B83-DEA9-48B7-B7DA-2BDC7B0288A3}" srcOrd="0" destOrd="0" presId="urn:microsoft.com/office/officeart/2008/layout/VerticalCurvedList"/>
    <dgm:cxn modelId="{36AB8951-116F-48F3-BD4E-E7611BB0CF90}" type="presParOf" srcId="{EEADE1CC-9901-4620-A41A-5E7D45D350F3}" destId="{E2B13B0C-7737-4B44-9D56-3A829B73D41A}" srcOrd="1" destOrd="0" presId="urn:microsoft.com/office/officeart/2008/layout/VerticalCurvedList"/>
    <dgm:cxn modelId="{1FA0B7A8-0410-4068-9949-2A68F10E486F}" type="presParOf" srcId="{EEADE1CC-9901-4620-A41A-5E7D45D350F3}" destId="{32490703-7013-417C-B8AE-6787D1BDFA3A}" srcOrd="2" destOrd="0" presId="urn:microsoft.com/office/officeart/2008/layout/VerticalCurvedList"/>
    <dgm:cxn modelId="{D3180071-86B4-4146-86CC-D6B8FAB3C84D}" type="presParOf" srcId="{EEADE1CC-9901-4620-A41A-5E7D45D350F3}" destId="{6F7D1260-DBA7-4778-A69B-995C58C6F490}" srcOrd="3" destOrd="0" presId="urn:microsoft.com/office/officeart/2008/layout/VerticalCurvedList"/>
    <dgm:cxn modelId="{A8E48ADC-D64F-48DF-A62A-4ECDCB1C1F32}" type="presParOf" srcId="{B7D8CEF3-95E8-45F6-AFBF-18EB83A2FBDF}" destId="{2831A3FF-92F9-488D-9436-17EFDDAF976D}" srcOrd="1" destOrd="0" presId="urn:microsoft.com/office/officeart/2008/layout/VerticalCurvedList"/>
    <dgm:cxn modelId="{7F96FFC5-25A6-47C2-B606-4F38FA098D85}" type="presParOf" srcId="{B7D8CEF3-95E8-45F6-AFBF-18EB83A2FBDF}" destId="{EEFAAEB0-EE27-4DAF-BD2A-6BE220BDF294}" srcOrd="2" destOrd="0" presId="urn:microsoft.com/office/officeart/2008/layout/VerticalCurvedList"/>
    <dgm:cxn modelId="{EA4FE300-1ABD-4523-BC5F-B9DFB3AE9755}" type="presParOf" srcId="{EEFAAEB0-EE27-4DAF-BD2A-6BE220BDF294}" destId="{43E66D95-C5EF-4437-8529-1A7095EC01D0}" srcOrd="0" destOrd="0" presId="urn:microsoft.com/office/officeart/2008/layout/VerticalCurvedList"/>
    <dgm:cxn modelId="{8EE19D59-9D2D-443C-BBE2-0E266BA37E57}" type="presParOf" srcId="{B7D8CEF3-95E8-45F6-AFBF-18EB83A2FBDF}" destId="{936FCCB5-D3D3-4DCC-B592-3C0BAF0321F5}" srcOrd="3" destOrd="0" presId="urn:microsoft.com/office/officeart/2008/layout/VerticalCurvedList"/>
    <dgm:cxn modelId="{FF0FE982-CE78-4686-B1CD-F7CB1F4AD869}" type="presParOf" srcId="{B7D8CEF3-95E8-45F6-AFBF-18EB83A2FBDF}" destId="{20031D76-79E5-4D72-B7D9-A28F23D02D4F}" srcOrd="4" destOrd="0" presId="urn:microsoft.com/office/officeart/2008/layout/VerticalCurvedList"/>
    <dgm:cxn modelId="{5FCA5206-00AF-40BD-BA4C-C0B9A59DB34B}" type="presParOf" srcId="{20031D76-79E5-4D72-B7D9-A28F23D02D4F}" destId="{E119D364-E406-4388-936A-12CA11B16680}" srcOrd="0" destOrd="0" presId="urn:microsoft.com/office/officeart/2008/layout/VerticalCurvedList"/>
    <dgm:cxn modelId="{BF9C1FB2-0B6E-4596-8FBB-8539B0D7B5A7}" type="presParOf" srcId="{B7D8CEF3-95E8-45F6-AFBF-18EB83A2FBDF}" destId="{24078EFC-9035-4D78-8197-A4CEAF1D8F6C}" srcOrd="5" destOrd="0" presId="urn:microsoft.com/office/officeart/2008/layout/VerticalCurvedList"/>
    <dgm:cxn modelId="{94E664A1-635E-4B82-A146-26FB8698121F}" type="presParOf" srcId="{B7D8CEF3-95E8-45F6-AFBF-18EB83A2FBDF}" destId="{453220FD-CBFB-4744-B1E6-4F7B0003CBEA}" srcOrd="6" destOrd="0" presId="urn:microsoft.com/office/officeart/2008/layout/VerticalCurvedList"/>
    <dgm:cxn modelId="{EB494824-94DF-4194-B677-F553F01771B1}" type="presParOf" srcId="{453220FD-CBFB-4744-B1E6-4F7B0003CBEA}" destId="{06BA9550-CC85-4CB1-B4EB-838EEE4FE62B}" srcOrd="0" destOrd="0" presId="urn:microsoft.com/office/officeart/2008/layout/VerticalCurvedList"/>
    <dgm:cxn modelId="{32F51458-75A2-4541-8A86-F0C9E2F7BB2B}" type="presParOf" srcId="{B7D8CEF3-95E8-45F6-AFBF-18EB83A2FBDF}" destId="{A1EF08B6-D645-4F32-8F63-E1C8653FA031}" srcOrd="7" destOrd="0" presId="urn:microsoft.com/office/officeart/2008/layout/VerticalCurvedList"/>
    <dgm:cxn modelId="{B663206D-BE6A-4BD0-8B10-136424A34124}" type="presParOf" srcId="{B7D8CEF3-95E8-45F6-AFBF-18EB83A2FBDF}" destId="{06D36414-B3CA-427A-9A16-8BA04821F0B4}" srcOrd="8" destOrd="0" presId="urn:microsoft.com/office/officeart/2008/layout/VerticalCurvedList"/>
    <dgm:cxn modelId="{0FD58F87-1C11-4EAB-998E-DAB644446F60}" type="presParOf" srcId="{06D36414-B3CA-427A-9A16-8BA04821F0B4}" destId="{F9D1FCAA-3651-4C18-8185-19D770CF18D1}" srcOrd="0" destOrd="0" presId="urn:microsoft.com/office/officeart/2008/layout/VerticalCurvedList"/>
    <dgm:cxn modelId="{991A5DA9-E16E-43CC-A589-4837199BBC0B}" type="presParOf" srcId="{B7D8CEF3-95E8-45F6-AFBF-18EB83A2FBDF}" destId="{C7DEB4BF-A058-4D15-8677-DF919DC405B8}" srcOrd="9" destOrd="0" presId="urn:microsoft.com/office/officeart/2008/layout/VerticalCurvedList"/>
    <dgm:cxn modelId="{A82C53DB-6EC6-4D12-A8E0-A7B92AB9A617}" type="presParOf" srcId="{B7D8CEF3-95E8-45F6-AFBF-18EB83A2FBDF}" destId="{0F5FA2A6-267F-472D-A377-2D1EA470CAC2}" srcOrd="10" destOrd="0" presId="urn:microsoft.com/office/officeart/2008/layout/VerticalCurvedList"/>
    <dgm:cxn modelId="{17FFDB4A-DD4D-4B9F-A18A-C619443339BC}" type="presParOf" srcId="{0F5FA2A6-267F-472D-A377-2D1EA470CAC2}" destId="{09C0EEC1-C85D-463A-87E7-AECE109A5C60}" srcOrd="0" destOrd="0" presId="urn:microsoft.com/office/officeart/2008/layout/VerticalCurvedList"/>
    <dgm:cxn modelId="{3BC2C70F-763B-4967-84B3-BF2FB924313F}" type="presParOf" srcId="{B7D8CEF3-95E8-45F6-AFBF-18EB83A2FBDF}" destId="{57633425-320B-4A05-8089-9C755705439D}" srcOrd="11" destOrd="0" presId="urn:microsoft.com/office/officeart/2008/layout/VerticalCurvedList"/>
    <dgm:cxn modelId="{75329705-9FEA-4385-8218-7089D9FF4EC5}" type="presParOf" srcId="{B7D8CEF3-95E8-45F6-AFBF-18EB83A2FBDF}" destId="{26260D53-DCDE-4F01-A656-3255AAE05890}" srcOrd="12" destOrd="0" presId="urn:microsoft.com/office/officeart/2008/layout/VerticalCurvedList"/>
    <dgm:cxn modelId="{75AFA18C-A9AC-49CE-B6DD-29892F8A7CE9}" type="presParOf" srcId="{26260D53-DCDE-4F01-A656-3255AAE05890}" destId="{605BD78C-3AB1-43EA-BB15-C9FC27DB34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42B466-5E89-4920-AF25-9D823CB1523F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6E1A2EEB-E8C5-430F-89D7-F2B237869F0C}">
      <dgm:prSet phldrT="[Text]" custT="1"/>
      <dgm:spPr/>
      <dgm:t>
        <a:bodyPr/>
        <a:lstStyle/>
        <a:p>
          <a:r>
            <a: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Start Up</a:t>
          </a:r>
        </a:p>
      </dgm:t>
    </dgm:pt>
    <dgm:pt modelId="{3D7D4D3E-7C7F-4F72-AD7A-3F3333EB9685}" type="parTrans" cxnId="{C1DC3D53-003A-4C4E-9CDE-E495E3C3B4EA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F65244-18F0-47F0-9D12-7FBD7B566D48}" type="sibTrans" cxnId="{C1DC3D53-003A-4C4E-9CDE-E495E3C3B4EA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1702FF-D0F2-463C-BAFD-E5B16A793F1E}">
      <dgm:prSet phldrT="[Text]" custT="1"/>
      <dgm:spPr/>
      <dgm:t>
        <a:bodyPr/>
        <a:lstStyle/>
        <a:p>
          <a:r>
            <a: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PYME</a:t>
          </a:r>
        </a:p>
      </dgm:t>
    </dgm:pt>
    <dgm:pt modelId="{0278F34C-388E-4015-9CBA-953ABC0F288E}" type="parTrans" cxnId="{38FCBE21-D6E9-4CC9-B892-7869CE7207F8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4A2FB12-431E-4017-B28C-78D98E9CBE40}" type="sibTrans" cxnId="{38FCBE21-D6E9-4CC9-B892-7869CE7207F8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83B953-2CB0-4FE2-8E2C-8D270B02C893}">
      <dgm:prSet phldrT="[Text]" custT="1"/>
      <dgm:spPr/>
      <dgm:t>
        <a:bodyPr/>
        <a:lstStyle/>
        <a:p>
          <a:r>
            <a:rPr lang="en-US" sz="2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Empresa</a:t>
          </a: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Grande</a:t>
          </a:r>
        </a:p>
      </dgm:t>
    </dgm:pt>
    <dgm:pt modelId="{1B6F9493-C7E4-4067-A372-DB567C13210B}" type="parTrans" cxnId="{F6CAC1EF-489E-40C5-911C-7E3DA22C69C6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99C7985-3DDA-453D-89EA-6672045FC9DA}" type="sibTrans" cxnId="{F6CAC1EF-489E-40C5-911C-7E3DA22C69C6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47675B-2634-467E-83BA-39B339B3E0D0}">
      <dgm:prSet phldrT="[Text]" custT="1"/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track Record</a:t>
          </a:r>
        </a:p>
      </dgm:t>
    </dgm:pt>
    <dgm:pt modelId="{64DE0FA3-4811-4487-AA5F-2FBBDB42CAAA}" type="parTrans" cxnId="{22F250B6-35F7-42CB-8975-6BCFDE038DD7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5B8140-E46D-412F-998F-C7B178F864D9}" type="sibTrans" cxnId="{22F250B6-35F7-42CB-8975-6BCFDE038DD7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366214-E752-4D84-AE2F-18C58C8A3157}">
      <dgm:prSet phldrT="[Text]" custT="1"/>
      <dgm:spPr/>
      <dgm:t>
        <a:bodyPr/>
        <a:lstStyle/>
        <a:p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Poco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Track Record</a:t>
          </a:r>
        </a:p>
      </dgm:t>
    </dgm:pt>
    <dgm:pt modelId="{1005C6C9-5572-4F85-8231-25D509AB02FE}" type="parTrans" cxnId="{E48D5BE8-4693-443D-8EFA-E00519AD1412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05AFDC-5F32-4627-B9BC-1A90DED60C4C}" type="sibTrans" cxnId="{E48D5BE8-4693-443D-8EFA-E00519AD1412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59F134-9904-44A8-9E1B-D2E905F1E9BC}">
      <dgm:prSet phldrT="[Text]" custT="1"/>
      <dgm:spPr/>
      <dgm:t>
        <a:bodyPr/>
        <a:lstStyle/>
        <a:p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Potencial</a:t>
          </a:r>
          <a:endParaRPr lang="en-US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93D070-563A-4910-BFD3-ADEDB4AD88B9}" type="parTrans" cxnId="{B5D454BC-6F63-426E-9564-5C32902D860B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F1B98F-0A56-49FB-A4A9-D1B5F72D68CC}" type="sibTrans" cxnId="{B5D454BC-6F63-426E-9564-5C32902D860B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61EC152-A2F4-488B-BD86-BA22C049B933}">
      <dgm:prSet phldrT="[Text]" custT="1"/>
      <dgm:spPr/>
      <dgm:t>
        <a:bodyPr/>
        <a:lstStyle/>
        <a:p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Puede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colateralizar</a:t>
          </a:r>
          <a:endParaRPr lang="en-US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2B7C8CB-66CD-4D05-AD74-29811F1B5327}" type="parTrans" cxnId="{DC02CEA5-4679-415E-B2EB-A87214284245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EF64FD-828F-42FB-90C5-B154C16F2894}" type="sibTrans" cxnId="{DC02CEA5-4679-415E-B2EB-A87214284245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93825B1-D38C-46B7-B1D8-7FD676409A8F}">
      <dgm:prSet phldrT="[Text]" custT="1"/>
      <dgm:spPr/>
      <dgm:t>
        <a:bodyPr/>
        <a:lstStyle/>
        <a:p>
          <a:r>
            <a:rPr lang="en-US" sz="2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Empresa</a:t>
          </a: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Muy</a:t>
          </a:r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Grande</a:t>
          </a:r>
        </a:p>
      </dgm:t>
    </dgm:pt>
    <dgm:pt modelId="{F11B305B-2617-4E00-B17E-D5A8DB7CFE0C}" type="parTrans" cxnId="{228DCFCB-C09E-4A5E-85C6-8A276C8B6DE6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9128D4F-CED6-4327-AED4-0971A975F406}" type="sibTrans" cxnId="{228DCFCB-C09E-4A5E-85C6-8A276C8B6DE6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0C8A29-10FE-42B8-89FE-BEE4807F5FBA}">
      <dgm:prSet phldrT="[Text]" custT="1"/>
      <dgm:spPr/>
      <dgm:t>
        <a:bodyPr/>
        <a:lstStyle/>
        <a:p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Buen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track record</a:t>
          </a:r>
        </a:p>
      </dgm:t>
    </dgm:pt>
    <dgm:pt modelId="{869D595D-CB94-407A-926F-773FE6D3C219}" type="parTrans" cxnId="{0EC9B0C1-B0C2-4670-9698-13FD5C1A9AF4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E79478-7C59-4885-BC86-28AD557EFE2C}" type="sibTrans" cxnId="{0EC9B0C1-B0C2-4670-9698-13FD5C1A9AF4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414CF1C-E9AD-43D3-AB7B-99F771D81539}">
      <dgm:prSet phldrT="[Text]" custT="1"/>
      <dgm:spPr/>
      <dgm:t>
        <a:bodyPr/>
        <a:lstStyle/>
        <a:p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Excelente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Track Record</a:t>
          </a:r>
        </a:p>
      </dgm:t>
    </dgm:pt>
    <dgm:pt modelId="{263616D2-E129-4FE6-82E3-6C53BBDFEFBC}" type="parTrans" cxnId="{8BFFF38F-534E-49E2-AC39-EF87794F1E9F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C6DE28-D776-45EA-BA1C-C562593ADBF1}" type="sibTrans" cxnId="{8BFFF38F-534E-49E2-AC39-EF87794F1E9F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19D3F97-1915-497A-9A1B-E92541CE5CD2}">
      <dgm:prSet phldrT="[Text]" custT="1"/>
      <dgm:spPr/>
      <dgm:t>
        <a:bodyPr/>
        <a:lstStyle/>
        <a:p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Riesgo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conocido</a:t>
          </a:r>
          <a:endParaRPr lang="en-US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9B45BD-7145-43F4-9C14-41680BACF841}" type="parTrans" cxnId="{E1C68644-025F-460D-888F-B2F948EEC45F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06B94A-FC47-4EEB-8C2E-5C420F5A2381}" type="sibTrans" cxnId="{E1C68644-025F-460D-888F-B2F948EEC45F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0452504-033F-4958-81A2-AA4F18D41C72}" type="pres">
      <dgm:prSet presAssocID="{5142B466-5E89-4920-AF25-9D823CB1523F}" presName="Name0" presStyleCnt="0">
        <dgm:presLayoutVars>
          <dgm:dir/>
          <dgm:resizeHandles val="exact"/>
        </dgm:presLayoutVars>
      </dgm:prSet>
      <dgm:spPr/>
    </dgm:pt>
    <dgm:pt modelId="{46DFDC2A-72FF-4492-B806-DBBFA8C42C8C}" type="pres">
      <dgm:prSet presAssocID="{6E1A2EEB-E8C5-430F-89D7-F2B237869F0C}" presName="parAndChTx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B5079433-7309-4AEF-A698-D0315CDFF306}" type="pres">
      <dgm:prSet presAssocID="{06F65244-18F0-47F0-9D12-7FBD7B566D48}" presName="parAndChSpace" presStyleCnt="0"/>
      <dgm:spPr/>
    </dgm:pt>
    <dgm:pt modelId="{180C1A61-73F5-4A01-8CA5-6B03E970C5BA}" type="pres">
      <dgm:prSet presAssocID="{281702FF-D0F2-463C-BAFD-E5B16A793F1E}" presName="parAndChTx" presStyleLbl="node1" presStyleIdx="1" presStyleCnt="4">
        <dgm:presLayoutVars>
          <dgm:bulletEnabled val="1"/>
        </dgm:presLayoutVars>
      </dgm:prSet>
      <dgm:spPr/>
    </dgm:pt>
    <dgm:pt modelId="{120DBB01-7847-4DB3-8DF7-3CD41B57E1FB}" type="pres">
      <dgm:prSet presAssocID="{F4A2FB12-431E-4017-B28C-78D98E9CBE40}" presName="parAndChSpace" presStyleCnt="0"/>
      <dgm:spPr/>
    </dgm:pt>
    <dgm:pt modelId="{09C47302-3BB0-48E9-84E8-4E0300447AFF}" type="pres">
      <dgm:prSet presAssocID="{3583B953-2CB0-4FE2-8E2C-8D270B02C893}" presName="parAndChTx" presStyleLbl="node1" presStyleIdx="2" presStyleCnt="4">
        <dgm:presLayoutVars>
          <dgm:bulletEnabled val="1"/>
        </dgm:presLayoutVars>
      </dgm:prSet>
      <dgm:spPr/>
    </dgm:pt>
    <dgm:pt modelId="{F478B1AC-F23F-4DA6-BBDC-C8C3F215DDBD}" type="pres">
      <dgm:prSet presAssocID="{A99C7985-3DDA-453D-89EA-6672045FC9DA}" presName="parAndChSpace" presStyleCnt="0"/>
      <dgm:spPr/>
    </dgm:pt>
    <dgm:pt modelId="{FE20D423-7A65-4713-8693-9A71BBFCA51F}" type="pres">
      <dgm:prSet presAssocID="{493825B1-D38C-46B7-B1D8-7FD676409A8F}" presName="parAndChTx" presStyleLbl="node1" presStyleIdx="3" presStyleCnt="4">
        <dgm:presLayoutVars>
          <dgm:bulletEnabled val="1"/>
        </dgm:presLayoutVars>
      </dgm:prSet>
      <dgm:spPr/>
    </dgm:pt>
  </dgm:ptLst>
  <dgm:cxnLst>
    <dgm:cxn modelId="{99EEA70D-66D0-4443-93A7-0C2CDC5802AB}" type="presOf" srcId="{5142B466-5E89-4920-AF25-9D823CB1523F}" destId="{70452504-033F-4958-81A2-AA4F18D41C72}" srcOrd="0" destOrd="0" presId="urn:microsoft.com/office/officeart/2005/8/layout/hChevron3"/>
    <dgm:cxn modelId="{1BBA2310-9B13-40BF-B1A7-0CF8199B3C72}" type="presOf" srcId="{1A0C8A29-10FE-42B8-89FE-BEE4807F5FBA}" destId="{09C47302-3BB0-48E9-84E8-4E0300447AFF}" srcOrd="0" destOrd="1" presId="urn:microsoft.com/office/officeart/2005/8/layout/hChevron3"/>
    <dgm:cxn modelId="{D2D1C217-CE97-48DB-9FE8-9F43A9F48649}" type="presOf" srcId="{0759F134-9904-44A8-9E1B-D2E905F1E9BC}" destId="{180C1A61-73F5-4A01-8CA5-6B03E970C5BA}" srcOrd="0" destOrd="2" presId="urn:microsoft.com/office/officeart/2005/8/layout/hChevron3"/>
    <dgm:cxn modelId="{38FCBE21-D6E9-4CC9-B892-7869CE7207F8}" srcId="{5142B466-5E89-4920-AF25-9D823CB1523F}" destId="{281702FF-D0F2-463C-BAFD-E5B16A793F1E}" srcOrd="1" destOrd="0" parTransId="{0278F34C-388E-4015-9CBA-953ABC0F288E}" sibTransId="{F4A2FB12-431E-4017-B28C-78D98E9CBE40}"/>
    <dgm:cxn modelId="{9B953C27-A8BE-41AB-BE2C-4368AF7825BF}" type="presOf" srcId="{493825B1-D38C-46B7-B1D8-7FD676409A8F}" destId="{FE20D423-7A65-4713-8693-9A71BBFCA51F}" srcOrd="0" destOrd="0" presId="urn:microsoft.com/office/officeart/2005/8/layout/hChevron3"/>
    <dgm:cxn modelId="{A62D3664-C1CA-48EF-8AAD-1971D59919F1}" type="presOf" srcId="{6E1A2EEB-E8C5-430F-89D7-F2B237869F0C}" destId="{46DFDC2A-72FF-4492-B806-DBBFA8C42C8C}" srcOrd="0" destOrd="0" presId="urn:microsoft.com/office/officeart/2005/8/layout/hChevron3"/>
    <dgm:cxn modelId="{E1C68644-025F-460D-888F-B2F948EEC45F}" srcId="{493825B1-D38C-46B7-B1D8-7FD676409A8F}" destId="{019D3F97-1915-497A-9A1B-E92541CE5CD2}" srcOrd="1" destOrd="0" parTransId="{259B45BD-7145-43F4-9C14-41680BACF841}" sibTransId="{0A06B94A-FC47-4EEB-8C2E-5C420F5A2381}"/>
    <dgm:cxn modelId="{D050424B-B8E8-4DC2-A2A6-813C23ACF8B8}" type="presOf" srcId="{281702FF-D0F2-463C-BAFD-E5B16A793F1E}" destId="{180C1A61-73F5-4A01-8CA5-6B03E970C5BA}" srcOrd="0" destOrd="0" presId="urn:microsoft.com/office/officeart/2005/8/layout/hChevron3"/>
    <dgm:cxn modelId="{C1DC3D53-003A-4C4E-9CDE-E495E3C3B4EA}" srcId="{5142B466-5E89-4920-AF25-9D823CB1523F}" destId="{6E1A2EEB-E8C5-430F-89D7-F2B237869F0C}" srcOrd="0" destOrd="0" parTransId="{3D7D4D3E-7C7F-4F72-AD7A-3F3333EB9685}" sibTransId="{06F65244-18F0-47F0-9D12-7FBD7B566D48}"/>
    <dgm:cxn modelId="{CB5A0882-4C5C-466C-B2D8-8852A63CA083}" type="presOf" srcId="{10366214-E752-4D84-AE2F-18C58C8A3157}" destId="{180C1A61-73F5-4A01-8CA5-6B03E970C5BA}" srcOrd="0" destOrd="1" presId="urn:microsoft.com/office/officeart/2005/8/layout/hChevron3"/>
    <dgm:cxn modelId="{9E68328A-B112-4BD6-A826-81FDE095E047}" type="presOf" srcId="{4E47675B-2634-467E-83BA-39B339B3E0D0}" destId="{46DFDC2A-72FF-4492-B806-DBBFA8C42C8C}" srcOrd="0" destOrd="1" presId="urn:microsoft.com/office/officeart/2005/8/layout/hChevron3"/>
    <dgm:cxn modelId="{8BFFF38F-534E-49E2-AC39-EF87794F1E9F}" srcId="{493825B1-D38C-46B7-B1D8-7FD676409A8F}" destId="{5414CF1C-E9AD-43D3-AB7B-99F771D81539}" srcOrd="0" destOrd="0" parTransId="{263616D2-E129-4FE6-82E3-6C53BBDFEFBC}" sibTransId="{EBC6DE28-D776-45EA-BA1C-C562593ADBF1}"/>
    <dgm:cxn modelId="{DC02CEA5-4679-415E-B2EB-A87214284245}" srcId="{3583B953-2CB0-4FE2-8E2C-8D270B02C893}" destId="{961EC152-A2F4-488B-BD86-BA22C049B933}" srcOrd="1" destOrd="0" parTransId="{42B7C8CB-66CD-4D05-AD74-29811F1B5327}" sibTransId="{1BEF64FD-828F-42FB-90C5-B154C16F2894}"/>
    <dgm:cxn modelId="{5F7676B0-F2E7-4F69-BDCD-329ACC3BFFEC}" type="presOf" srcId="{5414CF1C-E9AD-43D3-AB7B-99F771D81539}" destId="{FE20D423-7A65-4713-8693-9A71BBFCA51F}" srcOrd="0" destOrd="1" presId="urn:microsoft.com/office/officeart/2005/8/layout/hChevron3"/>
    <dgm:cxn modelId="{22F250B6-35F7-42CB-8975-6BCFDE038DD7}" srcId="{6E1A2EEB-E8C5-430F-89D7-F2B237869F0C}" destId="{4E47675B-2634-467E-83BA-39B339B3E0D0}" srcOrd="0" destOrd="0" parTransId="{64DE0FA3-4811-4487-AA5F-2FBBDB42CAAA}" sibTransId="{4D5B8140-E46D-412F-998F-C7B178F864D9}"/>
    <dgm:cxn modelId="{B5D454BC-6F63-426E-9564-5C32902D860B}" srcId="{281702FF-D0F2-463C-BAFD-E5B16A793F1E}" destId="{0759F134-9904-44A8-9E1B-D2E905F1E9BC}" srcOrd="1" destOrd="0" parTransId="{A793D070-563A-4910-BFD3-ADEDB4AD88B9}" sibTransId="{55F1B98F-0A56-49FB-A4A9-D1B5F72D68CC}"/>
    <dgm:cxn modelId="{0EC9B0C1-B0C2-4670-9698-13FD5C1A9AF4}" srcId="{3583B953-2CB0-4FE2-8E2C-8D270B02C893}" destId="{1A0C8A29-10FE-42B8-89FE-BEE4807F5FBA}" srcOrd="0" destOrd="0" parTransId="{869D595D-CB94-407A-926F-773FE6D3C219}" sibTransId="{23E79478-7C59-4885-BC86-28AD557EFE2C}"/>
    <dgm:cxn modelId="{228DCFCB-C09E-4A5E-85C6-8A276C8B6DE6}" srcId="{5142B466-5E89-4920-AF25-9D823CB1523F}" destId="{493825B1-D38C-46B7-B1D8-7FD676409A8F}" srcOrd="3" destOrd="0" parTransId="{F11B305B-2617-4E00-B17E-D5A8DB7CFE0C}" sibTransId="{09128D4F-CED6-4327-AED4-0971A975F406}"/>
    <dgm:cxn modelId="{919AB7D1-ACE6-463A-A635-428E2B6720FC}" type="presOf" srcId="{019D3F97-1915-497A-9A1B-E92541CE5CD2}" destId="{FE20D423-7A65-4713-8693-9A71BBFCA51F}" srcOrd="0" destOrd="2" presId="urn:microsoft.com/office/officeart/2005/8/layout/hChevron3"/>
    <dgm:cxn modelId="{932B56D8-4438-42C4-B170-D7FBD8F4000C}" type="presOf" srcId="{961EC152-A2F4-488B-BD86-BA22C049B933}" destId="{09C47302-3BB0-48E9-84E8-4E0300447AFF}" srcOrd="0" destOrd="2" presId="urn:microsoft.com/office/officeart/2005/8/layout/hChevron3"/>
    <dgm:cxn modelId="{159F5DE4-0137-454E-B05F-F67D54B94635}" type="presOf" srcId="{3583B953-2CB0-4FE2-8E2C-8D270B02C893}" destId="{09C47302-3BB0-48E9-84E8-4E0300447AFF}" srcOrd="0" destOrd="0" presId="urn:microsoft.com/office/officeart/2005/8/layout/hChevron3"/>
    <dgm:cxn modelId="{E48D5BE8-4693-443D-8EFA-E00519AD1412}" srcId="{281702FF-D0F2-463C-BAFD-E5B16A793F1E}" destId="{10366214-E752-4D84-AE2F-18C58C8A3157}" srcOrd="0" destOrd="0" parTransId="{1005C6C9-5572-4F85-8231-25D509AB02FE}" sibTransId="{8605AFDC-5F32-4627-B9BC-1A90DED60C4C}"/>
    <dgm:cxn modelId="{F6CAC1EF-489E-40C5-911C-7E3DA22C69C6}" srcId="{5142B466-5E89-4920-AF25-9D823CB1523F}" destId="{3583B953-2CB0-4FE2-8E2C-8D270B02C893}" srcOrd="2" destOrd="0" parTransId="{1B6F9493-C7E4-4067-A372-DB567C13210B}" sibTransId="{A99C7985-3DDA-453D-89EA-6672045FC9DA}"/>
    <dgm:cxn modelId="{28F5A789-56EB-4653-ACDB-D67713D10B92}" type="presParOf" srcId="{70452504-033F-4958-81A2-AA4F18D41C72}" destId="{46DFDC2A-72FF-4492-B806-DBBFA8C42C8C}" srcOrd="0" destOrd="0" presId="urn:microsoft.com/office/officeart/2005/8/layout/hChevron3"/>
    <dgm:cxn modelId="{6730D696-B755-4453-8045-E281572FC4CC}" type="presParOf" srcId="{70452504-033F-4958-81A2-AA4F18D41C72}" destId="{B5079433-7309-4AEF-A698-D0315CDFF306}" srcOrd="1" destOrd="0" presId="urn:microsoft.com/office/officeart/2005/8/layout/hChevron3"/>
    <dgm:cxn modelId="{92984264-830B-4691-9F08-42657F79F5BF}" type="presParOf" srcId="{70452504-033F-4958-81A2-AA4F18D41C72}" destId="{180C1A61-73F5-4A01-8CA5-6B03E970C5BA}" srcOrd="2" destOrd="0" presId="urn:microsoft.com/office/officeart/2005/8/layout/hChevron3"/>
    <dgm:cxn modelId="{0FA96FDB-5881-469F-ABF3-649AEACCB564}" type="presParOf" srcId="{70452504-033F-4958-81A2-AA4F18D41C72}" destId="{120DBB01-7847-4DB3-8DF7-3CD41B57E1FB}" srcOrd="3" destOrd="0" presId="urn:microsoft.com/office/officeart/2005/8/layout/hChevron3"/>
    <dgm:cxn modelId="{591BDBAD-31FA-4716-853A-4FD57127D896}" type="presParOf" srcId="{70452504-033F-4958-81A2-AA4F18D41C72}" destId="{09C47302-3BB0-48E9-84E8-4E0300447AFF}" srcOrd="4" destOrd="0" presId="urn:microsoft.com/office/officeart/2005/8/layout/hChevron3"/>
    <dgm:cxn modelId="{CC5358C9-CF34-4FA4-94CE-3F56E03403D4}" type="presParOf" srcId="{70452504-033F-4958-81A2-AA4F18D41C72}" destId="{F478B1AC-F23F-4DA6-BBDC-C8C3F215DDBD}" srcOrd="5" destOrd="0" presId="urn:microsoft.com/office/officeart/2005/8/layout/hChevron3"/>
    <dgm:cxn modelId="{70241F81-06E3-446A-8762-EE794479CA8C}" type="presParOf" srcId="{70452504-033F-4958-81A2-AA4F18D41C72}" destId="{FE20D423-7A65-4713-8693-9A71BBFCA51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072D4B-8D0E-4C6D-8FA5-91D40B69F0C3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C9C58EA9-99AF-4D30-8BCE-36530DFC7F8F}">
      <dgm:prSet phldrT="[Text]"/>
      <dgm:spPr/>
      <dgm:t>
        <a:bodyPr/>
        <a:lstStyle/>
        <a:p>
          <a:r>
            <a:rPr lang="es-AR" dirty="0" err="1"/>
            <a:t>Pre-seed</a:t>
          </a:r>
          <a:endParaRPr lang="es-AR" dirty="0"/>
        </a:p>
      </dgm:t>
    </dgm:pt>
    <dgm:pt modelId="{8C74C1BC-2C90-4E98-900D-DC1055B0D3DA}" type="parTrans" cxnId="{C6B91A0E-64B8-4F89-BB33-54E4D340BF4E}">
      <dgm:prSet/>
      <dgm:spPr/>
      <dgm:t>
        <a:bodyPr/>
        <a:lstStyle/>
        <a:p>
          <a:endParaRPr lang="es-AR"/>
        </a:p>
      </dgm:t>
    </dgm:pt>
    <dgm:pt modelId="{04D370AE-E6B7-426D-B662-4312385DBB7A}" type="sibTrans" cxnId="{C6B91A0E-64B8-4F89-BB33-54E4D340BF4E}">
      <dgm:prSet/>
      <dgm:spPr/>
      <dgm:t>
        <a:bodyPr/>
        <a:lstStyle/>
        <a:p>
          <a:endParaRPr lang="es-AR"/>
        </a:p>
      </dgm:t>
    </dgm:pt>
    <dgm:pt modelId="{C0143DFE-B7AD-4DED-A4E7-F4C229B1C187}">
      <dgm:prSet phldrT="[Text]"/>
      <dgm:spPr/>
      <dgm:t>
        <a:bodyPr/>
        <a:lstStyle/>
        <a:p>
          <a:r>
            <a:rPr lang="es-AR" dirty="0"/>
            <a:t>POC</a:t>
          </a:r>
        </a:p>
      </dgm:t>
    </dgm:pt>
    <dgm:pt modelId="{E6FB857E-9746-4DA2-B44C-BA4206716570}" type="parTrans" cxnId="{9811C27D-C8C9-4F60-9AD7-70A9C216301E}">
      <dgm:prSet/>
      <dgm:spPr/>
      <dgm:t>
        <a:bodyPr/>
        <a:lstStyle/>
        <a:p>
          <a:endParaRPr lang="es-AR"/>
        </a:p>
      </dgm:t>
    </dgm:pt>
    <dgm:pt modelId="{7BBC86E2-D1F3-4D0A-A6B0-959316D6C6DB}" type="sibTrans" cxnId="{9811C27D-C8C9-4F60-9AD7-70A9C216301E}">
      <dgm:prSet/>
      <dgm:spPr/>
      <dgm:t>
        <a:bodyPr/>
        <a:lstStyle/>
        <a:p>
          <a:endParaRPr lang="es-AR"/>
        </a:p>
      </dgm:t>
    </dgm:pt>
    <dgm:pt modelId="{146EF873-84FA-4746-971F-8819002C2C8E}">
      <dgm:prSet phldrT="[Text]"/>
      <dgm:spPr/>
      <dgm:t>
        <a:bodyPr/>
        <a:lstStyle/>
        <a:p>
          <a:r>
            <a:rPr lang="es-AR" dirty="0" err="1"/>
            <a:t>Seed</a:t>
          </a:r>
          <a:endParaRPr lang="es-AR" dirty="0"/>
        </a:p>
      </dgm:t>
    </dgm:pt>
    <dgm:pt modelId="{10AB9B0E-65E0-4311-A3A6-C7CDA09BBE7F}" type="parTrans" cxnId="{C4EA7005-7B23-4A34-91C0-DBCA377FD44F}">
      <dgm:prSet/>
      <dgm:spPr/>
      <dgm:t>
        <a:bodyPr/>
        <a:lstStyle/>
        <a:p>
          <a:endParaRPr lang="es-AR"/>
        </a:p>
      </dgm:t>
    </dgm:pt>
    <dgm:pt modelId="{FE62D444-FACE-4009-BAA9-8A0590847412}" type="sibTrans" cxnId="{C4EA7005-7B23-4A34-91C0-DBCA377FD44F}">
      <dgm:prSet/>
      <dgm:spPr/>
      <dgm:t>
        <a:bodyPr/>
        <a:lstStyle/>
        <a:p>
          <a:endParaRPr lang="es-AR"/>
        </a:p>
      </dgm:t>
    </dgm:pt>
    <dgm:pt modelId="{4575E523-9797-432B-9108-5A37A2789451}">
      <dgm:prSet phldrT="[Text]"/>
      <dgm:spPr/>
      <dgm:t>
        <a:bodyPr/>
        <a:lstStyle/>
        <a:p>
          <a:r>
            <a:rPr lang="es-AR" dirty="0"/>
            <a:t>Desarrollar la POC</a:t>
          </a:r>
        </a:p>
      </dgm:t>
    </dgm:pt>
    <dgm:pt modelId="{94877B21-AB12-44AE-8AA7-73F4C7DB5CF1}" type="parTrans" cxnId="{56C05FD6-73BA-4FD1-9339-6428FA54DEFE}">
      <dgm:prSet/>
      <dgm:spPr/>
      <dgm:t>
        <a:bodyPr/>
        <a:lstStyle/>
        <a:p>
          <a:endParaRPr lang="es-AR"/>
        </a:p>
      </dgm:t>
    </dgm:pt>
    <dgm:pt modelId="{9520FA4B-A268-4C7B-AD84-6C6215EC451C}" type="sibTrans" cxnId="{56C05FD6-73BA-4FD1-9339-6428FA54DEFE}">
      <dgm:prSet/>
      <dgm:spPr/>
      <dgm:t>
        <a:bodyPr/>
        <a:lstStyle/>
        <a:p>
          <a:endParaRPr lang="es-AR"/>
        </a:p>
      </dgm:t>
    </dgm:pt>
    <dgm:pt modelId="{02C57D87-9C65-4CEE-A6A8-EC047D40FD9B}">
      <dgm:prSet phldrT="[Text]"/>
      <dgm:spPr/>
      <dgm:t>
        <a:bodyPr/>
        <a:lstStyle/>
        <a:p>
          <a:r>
            <a:rPr lang="es-AR" dirty="0"/>
            <a:t>Serie A</a:t>
          </a:r>
        </a:p>
      </dgm:t>
    </dgm:pt>
    <dgm:pt modelId="{6EF20D9A-E7DB-4D8A-81D5-24EA6D950D6D}" type="parTrans" cxnId="{1707AC2C-E645-435B-8B19-ACFA4640C296}">
      <dgm:prSet/>
      <dgm:spPr/>
      <dgm:t>
        <a:bodyPr/>
        <a:lstStyle/>
        <a:p>
          <a:endParaRPr lang="es-AR"/>
        </a:p>
      </dgm:t>
    </dgm:pt>
    <dgm:pt modelId="{451DBAF1-DCF6-4D8D-9AC4-B3659DA70DD2}" type="sibTrans" cxnId="{1707AC2C-E645-435B-8B19-ACFA4640C296}">
      <dgm:prSet/>
      <dgm:spPr/>
      <dgm:t>
        <a:bodyPr/>
        <a:lstStyle/>
        <a:p>
          <a:endParaRPr lang="es-AR"/>
        </a:p>
      </dgm:t>
    </dgm:pt>
    <dgm:pt modelId="{8D395A5C-4969-4BFB-83D6-F500B749491A}">
      <dgm:prSet phldrT="[Text]"/>
      <dgm:spPr/>
      <dgm:t>
        <a:bodyPr/>
        <a:lstStyle/>
        <a:p>
          <a:r>
            <a:rPr lang="es-AR" dirty="0" err="1"/>
            <a:t>Unit</a:t>
          </a:r>
          <a:r>
            <a:rPr lang="es-AR" dirty="0"/>
            <a:t> </a:t>
          </a:r>
          <a:r>
            <a:rPr lang="es-AR" dirty="0" err="1"/>
            <a:t>economics</a:t>
          </a:r>
          <a:r>
            <a:rPr lang="es-AR" dirty="0"/>
            <a:t> saludables</a:t>
          </a:r>
        </a:p>
      </dgm:t>
    </dgm:pt>
    <dgm:pt modelId="{BC937809-4073-4600-A2D3-C25166974541}" type="parTrans" cxnId="{463DF42B-0176-4287-B00E-71CEF5B92A27}">
      <dgm:prSet/>
      <dgm:spPr/>
      <dgm:t>
        <a:bodyPr/>
        <a:lstStyle/>
        <a:p>
          <a:endParaRPr lang="es-AR"/>
        </a:p>
      </dgm:t>
    </dgm:pt>
    <dgm:pt modelId="{89178514-A9BF-48F6-80AF-511FF2F8283A}" type="sibTrans" cxnId="{463DF42B-0176-4287-B00E-71CEF5B92A27}">
      <dgm:prSet/>
      <dgm:spPr/>
      <dgm:t>
        <a:bodyPr/>
        <a:lstStyle/>
        <a:p>
          <a:endParaRPr lang="es-AR"/>
        </a:p>
      </dgm:t>
    </dgm:pt>
    <dgm:pt modelId="{25AC7E9D-266F-4436-A5C9-ACC15F9D05B7}">
      <dgm:prSet phldrT="[Text]"/>
      <dgm:spPr/>
      <dgm:t>
        <a:bodyPr/>
        <a:lstStyle/>
        <a:p>
          <a:r>
            <a:rPr lang="es-AR" dirty="0"/>
            <a:t>Testear el mercado</a:t>
          </a:r>
        </a:p>
      </dgm:t>
    </dgm:pt>
    <dgm:pt modelId="{F1937AB6-5EF9-4009-AE91-8C9B8BE54FEF}" type="parTrans" cxnId="{081544BC-AF4A-43AC-ABB4-5C552F85ED3C}">
      <dgm:prSet/>
      <dgm:spPr/>
      <dgm:t>
        <a:bodyPr/>
        <a:lstStyle/>
        <a:p>
          <a:endParaRPr lang="es-AR"/>
        </a:p>
      </dgm:t>
    </dgm:pt>
    <dgm:pt modelId="{D17691E6-1ED0-4376-816F-CF4F5E427B75}" type="sibTrans" cxnId="{081544BC-AF4A-43AC-ABB4-5C552F85ED3C}">
      <dgm:prSet/>
      <dgm:spPr/>
      <dgm:t>
        <a:bodyPr/>
        <a:lstStyle/>
        <a:p>
          <a:endParaRPr lang="es-AR"/>
        </a:p>
      </dgm:t>
    </dgm:pt>
    <dgm:pt modelId="{91769016-07CC-40F3-ACA7-1C2DB049A5BC}">
      <dgm:prSet phldrT="[Text]"/>
      <dgm:spPr/>
      <dgm:t>
        <a:bodyPr/>
        <a:lstStyle/>
        <a:p>
          <a:r>
            <a:rPr lang="es-AR" dirty="0" err="1"/>
            <a:t>Growth</a:t>
          </a:r>
          <a:r>
            <a:rPr lang="es-AR" dirty="0"/>
            <a:t> </a:t>
          </a:r>
          <a:r>
            <a:rPr lang="es-AR" dirty="0" err="1"/>
            <a:t>is</a:t>
          </a:r>
          <a:r>
            <a:rPr lang="es-AR" dirty="0"/>
            <a:t> King</a:t>
          </a:r>
        </a:p>
      </dgm:t>
    </dgm:pt>
    <dgm:pt modelId="{3B5C06E1-2140-4DBB-A099-168FB87F3078}" type="parTrans" cxnId="{DABFE2D3-CE9C-413A-9675-451CF00057D5}">
      <dgm:prSet/>
      <dgm:spPr/>
      <dgm:t>
        <a:bodyPr/>
        <a:lstStyle/>
        <a:p>
          <a:endParaRPr lang="es-AR"/>
        </a:p>
      </dgm:t>
    </dgm:pt>
    <dgm:pt modelId="{98B1B32A-2C59-40F8-87B8-F78EDF65E95B}" type="sibTrans" cxnId="{DABFE2D3-CE9C-413A-9675-451CF00057D5}">
      <dgm:prSet/>
      <dgm:spPr/>
      <dgm:t>
        <a:bodyPr/>
        <a:lstStyle/>
        <a:p>
          <a:endParaRPr lang="es-AR"/>
        </a:p>
      </dgm:t>
    </dgm:pt>
    <dgm:pt modelId="{012A7963-596B-463F-9224-F515D28D4AAD}">
      <dgm:prSet phldrT="[Text]"/>
      <dgm:spPr/>
      <dgm:t>
        <a:bodyPr/>
        <a:lstStyle/>
        <a:p>
          <a:r>
            <a:rPr lang="es-AR" dirty="0"/>
            <a:t>&lt; 100k USD</a:t>
          </a:r>
        </a:p>
        <a:p>
          <a:r>
            <a:rPr lang="es-AR" dirty="0"/>
            <a:t>Fondos: FFF</a:t>
          </a:r>
        </a:p>
      </dgm:t>
    </dgm:pt>
    <dgm:pt modelId="{8B093DE1-B24D-473D-B89F-4CF961D464B3}" type="parTrans" cxnId="{20FB468B-4247-499D-9BDD-33A43326647A}">
      <dgm:prSet/>
      <dgm:spPr/>
      <dgm:t>
        <a:bodyPr/>
        <a:lstStyle/>
        <a:p>
          <a:endParaRPr lang="es-AR"/>
        </a:p>
      </dgm:t>
    </dgm:pt>
    <dgm:pt modelId="{C4F1D5BD-F7A5-49E8-A652-562DC2AFAC1B}" type="sibTrans" cxnId="{20FB468B-4247-499D-9BDD-33A43326647A}">
      <dgm:prSet/>
      <dgm:spPr/>
      <dgm:t>
        <a:bodyPr/>
        <a:lstStyle/>
        <a:p>
          <a:endParaRPr lang="es-AR"/>
        </a:p>
      </dgm:t>
    </dgm:pt>
    <dgm:pt modelId="{D566992B-A0F4-4B46-A54F-F535F4191C04}">
      <dgm:prSet phldrT="[Text]"/>
      <dgm:spPr/>
      <dgm:t>
        <a:bodyPr/>
        <a:lstStyle/>
        <a:p>
          <a:r>
            <a:rPr lang="es-AR" dirty="0"/>
            <a:t>&lt; 2M USD</a:t>
          </a:r>
        </a:p>
        <a:p>
          <a:r>
            <a:rPr lang="es-AR" dirty="0"/>
            <a:t>Fondos: </a:t>
          </a:r>
          <a:r>
            <a:rPr lang="es-AR" dirty="0" err="1"/>
            <a:t>Angels</a:t>
          </a:r>
          <a:r>
            <a:rPr lang="es-AR" dirty="0"/>
            <a:t>/</a:t>
          </a:r>
          <a:r>
            <a:rPr lang="es-AR" dirty="0" err="1"/>
            <a:t>Early</a:t>
          </a:r>
          <a:r>
            <a:rPr lang="es-AR" dirty="0"/>
            <a:t> VC</a:t>
          </a:r>
        </a:p>
      </dgm:t>
    </dgm:pt>
    <dgm:pt modelId="{F44562A7-0564-429E-A046-875B61B68432}" type="parTrans" cxnId="{97F849B4-07FE-41C6-B890-FA7D467DA905}">
      <dgm:prSet/>
      <dgm:spPr/>
      <dgm:t>
        <a:bodyPr/>
        <a:lstStyle/>
        <a:p>
          <a:endParaRPr lang="es-AR"/>
        </a:p>
      </dgm:t>
    </dgm:pt>
    <dgm:pt modelId="{96F08E5F-930D-4981-9ECE-C6C3EBF03F62}" type="sibTrans" cxnId="{97F849B4-07FE-41C6-B890-FA7D467DA905}">
      <dgm:prSet/>
      <dgm:spPr/>
      <dgm:t>
        <a:bodyPr/>
        <a:lstStyle/>
        <a:p>
          <a:endParaRPr lang="es-AR"/>
        </a:p>
      </dgm:t>
    </dgm:pt>
    <dgm:pt modelId="{D4BED618-BED9-4389-9B13-8BD0FA41174C}">
      <dgm:prSet phldrT="[Text]"/>
      <dgm:spPr/>
      <dgm:t>
        <a:bodyPr/>
        <a:lstStyle/>
        <a:p>
          <a:r>
            <a:rPr lang="es-AR" dirty="0"/>
            <a:t>Plan de negocios claro</a:t>
          </a:r>
        </a:p>
      </dgm:t>
    </dgm:pt>
    <dgm:pt modelId="{787248F8-3606-4133-8D8F-63C658CC9B92}" type="parTrans" cxnId="{22BD4006-D3F2-46D9-A421-C3674CE871C9}">
      <dgm:prSet/>
      <dgm:spPr/>
      <dgm:t>
        <a:bodyPr/>
        <a:lstStyle/>
        <a:p>
          <a:endParaRPr lang="es-AR"/>
        </a:p>
      </dgm:t>
    </dgm:pt>
    <dgm:pt modelId="{BEE1A3D7-2AE4-4490-A4C1-CF6AC9779A36}" type="sibTrans" cxnId="{22BD4006-D3F2-46D9-A421-C3674CE871C9}">
      <dgm:prSet/>
      <dgm:spPr/>
      <dgm:t>
        <a:bodyPr/>
        <a:lstStyle/>
        <a:p>
          <a:endParaRPr lang="es-AR"/>
        </a:p>
      </dgm:t>
    </dgm:pt>
    <dgm:pt modelId="{B57D080E-8F5F-4EA0-B8B0-096CDD68EC3C}">
      <dgm:prSet phldrT="[Text]"/>
      <dgm:spPr/>
      <dgm:t>
        <a:bodyPr/>
        <a:lstStyle/>
        <a:p>
          <a:r>
            <a:rPr lang="es-AR" dirty="0"/>
            <a:t>&gt; 5M USD</a:t>
          </a:r>
        </a:p>
        <a:p>
          <a:r>
            <a:rPr lang="es-AR" dirty="0"/>
            <a:t>Fondos: VC</a:t>
          </a:r>
        </a:p>
      </dgm:t>
    </dgm:pt>
    <dgm:pt modelId="{E5C96197-9B89-4678-8F2F-5EDC9603F7DE}" type="parTrans" cxnId="{06C4B571-A00D-4A76-A0C6-A8694034A205}">
      <dgm:prSet/>
      <dgm:spPr/>
      <dgm:t>
        <a:bodyPr/>
        <a:lstStyle/>
        <a:p>
          <a:endParaRPr lang="es-AR"/>
        </a:p>
      </dgm:t>
    </dgm:pt>
    <dgm:pt modelId="{0221902A-3256-4901-B4AD-5FA4D2138DCF}" type="sibTrans" cxnId="{06C4B571-A00D-4A76-A0C6-A8694034A205}">
      <dgm:prSet/>
      <dgm:spPr/>
      <dgm:t>
        <a:bodyPr/>
        <a:lstStyle/>
        <a:p>
          <a:endParaRPr lang="es-AR"/>
        </a:p>
      </dgm:t>
    </dgm:pt>
    <dgm:pt modelId="{68A08A74-860C-4E47-AFDA-81184FD63B23}">
      <dgm:prSet phldrT="[Text]"/>
      <dgm:spPr/>
      <dgm:t>
        <a:bodyPr/>
        <a:lstStyle/>
        <a:p>
          <a:r>
            <a:rPr lang="es-AR" dirty="0"/>
            <a:t>Serie B</a:t>
          </a:r>
        </a:p>
      </dgm:t>
    </dgm:pt>
    <dgm:pt modelId="{893BDBD0-339A-46E2-99BA-7AE0ABAC7D2D}" type="parTrans" cxnId="{C4D51A13-A743-46FB-8F3D-B72CABD523C3}">
      <dgm:prSet/>
      <dgm:spPr/>
      <dgm:t>
        <a:bodyPr/>
        <a:lstStyle/>
        <a:p>
          <a:endParaRPr lang="es-AR"/>
        </a:p>
      </dgm:t>
    </dgm:pt>
    <dgm:pt modelId="{75A6D0A6-A0FA-4C51-A847-4F2A8C02AE5E}" type="sibTrans" cxnId="{C4D51A13-A743-46FB-8F3D-B72CABD523C3}">
      <dgm:prSet/>
      <dgm:spPr/>
      <dgm:t>
        <a:bodyPr/>
        <a:lstStyle/>
        <a:p>
          <a:endParaRPr lang="es-AR"/>
        </a:p>
      </dgm:t>
    </dgm:pt>
    <dgm:pt modelId="{EB18F8FA-5A59-4466-97C0-119A7E71F865}">
      <dgm:prSet phldrT="[Text]"/>
      <dgm:spPr/>
      <dgm:t>
        <a:bodyPr/>
        <a:lstStyle/>
        <a:p>
          <a:r>
            <a:rPr lang="es-AR" dirty="0"/>
            <a:t>Expansión: mercados o productos</a:t>
          </a:r>
        </a:p>
      </dgm:t>
    </dgm:pt>
    <dgm:pt modelId="{F6105A1F-DFD5-44BF-A4DC-D87F5AD3C41D}" type="parTrans" cxnId="{815B9C4C-D961-42BF-982A-03C4A45255E4}">
      <dgm:prSet/>
      <dgm:spPr/>
      <dgm:t>
        <a:bodyPr/>
        <a:lstStyle/>
        <a:p>
          <a:endParaRPr lang="es-AR"/>
        </a:p>
      </dgm:t>
    </dgm:pt>
    <dgm:pt modelId="{19BC6F3C-0330-4759-8647-18D543DD52E4}" type="sibTrans" cxnId="{815B9C4C-D961-42BF-982A-03C4A45255E4}">
      <dgm:prSet/>
      <dgm:spPr/>
      <dgm:t>
        <a:bodyPr/>
        <a:lstStyle/>
        <a:p>
          <a:endParaRPr lang="es-AR"/>
        </a:p>
      </dgm:t>
    </dgm:pt>
    <dgm:pt modelId="{013D2ADB-6C81-4F59-AB8D-D69F983F766A}">
      <dgm:prSet phldrT="[Text]"/>
      <dgm:spPr/>
      <dgm:t>
        <a:bodyPr/>
        <a:lstStyle/>
        <a:p>
          <a:r>
            <a:rPr lang="es-AR" dirty="0"/>
            <a:t>Cambio de escala</a:t>
          </a:r>
        </a:p>
      </dgm:t>
    </dgm:pt>
    <dgm:pt modelId="{211D114E-15B9-4ECA-9816-377B7DA117E6}" type="parTrans" cxnId="{33250550-C6F4-4AD9-986F-93CE22BDB39C}">
      <dgm:prSet/>
      <dgm:spPr/>
      <dgm:t>
        <a:bodyPr/>
        <a:lstStyle/>
        <a:p>
          <a:endParaRPr lang="es-AR"/>
        </a:p>
      </dgm:t>
    </dgm:pt>
    <dgm:pt modelId="{1EEA8A17-D36F-4651-BE7A-182A030B8306}" type="sibTrans" cxnId="{33250550-C6F4-4AD9-986F-93CE22BDB39C}">
      <dgm:prSet/>
      <dgm:spPr/>
      <dgm:t>
        <a:bodyPr/>
        <a:lstStyle/>
        <a:p>
          <a:endParaRPr lang="es-AR"/>
        </a:p>
      </dgm:t>
    </dgm:pt>
    <dgm:pt modelId="{2B602261-EDF8-4C4C-8DAB-92636006F8F2}">
      <dgm:prSet phldrT="[Text]"/>
      <dgm:spPr/>
      <dgm:t>
        <a:bodyPr/>
        <a:lstStyle/>
        <a:p>
          <a:r>
            <a:rPr lang="es-AR" dirty="0"/>
            <a:t>Base de clientes firme y que crece</a:t>
          </a:r>
        </a:p>
      </dgm:t>
    </dgm:pt>
    <dgm:pt modelId="{760CDC10-4FF8-4CB3-BA79-2BBDE752A8F1}" type="parTrans" cxnId="{94A10B17-FF27-4C4C-91D1-DEC2F2BCC22F}">
      <dgm:prSet/>
      <dgm:spPr/>
      <dgm:t>
        <a:bodyPr/>
        <a:lstStyle/>
        <a:p>
          <a:endParaRPr lang="es-AR"/>
        </a:p>
      </dgm:t>
    </dgm:pt>
    <dgm:pt modelId="{F940D9C9-91A9-4065-B537-42B4825B3924}" type="sibTrans" cxnId="{94A10B17-FF27-4C4C-91D1-DEC2F2BCC22F}">
      <dgm:prSet/>
      <dgm:spPr/>
      <dgm:t>
        <a:bodyPr/>
        <a:lstStyle/>
        <a:p>
          <a:endParaRPr lang="es-AR"/>
        </a:p>
      </dgm:t>
    </dgm:pt>
    <dgm:pt modelId="{81A5C0D3-3954-4894-BA9C-F466218675A3}">
      <dgm:prSet phldrT="[Text]"/>
      <dgm:spPr/>
      <dgm:t>
        <a:bodyPr/>
        <a:lstStyle/>
        <a:p>
          <a:r>
            <a:rPr lang="es-AR" dirty="0"/>
            <a:t>Idealmente, &gt; Serie A</a:t>
          </a:r>
        </a:p>
      </dgm:t>
    </dgm:pt>
    <dgm:pt modelId="{CC90049C-9266-4A3D-86E4-65872D6C2C6E}" type="parTrans" cxnId="{0690C9B3-F072-4D64-95E2-2FD4E7A22E19}">
      <dgm:prSet/>
      <dgm:spPr/>
      <dgm:t>
        <a:bodyPr/>
        <a:lstStyle/>
        <a:p>
          <a:endParaRPr lang="es-AR"/>
        </a:p>
      </dgm:t>
    </dgm:pt>
    <dgm:pt modelId="{9DA87856-23B7-44D3-8E2F-4E3DEC9DA63A}" type="sibTrans" cxnId="{0690C9B3-F072-4D64-95E2-2FD4E7A22E19}">
      <dgm:prSet/>
      <dgm:spPr/>
      <dgm:t>
        <a:bodyPr/>
        <a:lstStyle/>
        <a:p>
          <a:endParaRPr lang="es-AR"/>
        </a:p>
      </dgm:t>
    </dgm:pt>
    <dgm:pt modelId="{60BA140F-F452-4168-BA24-D1E86704E1E3}">
      <dgm:prSet phldrT="[Text]"/>
      <dgm:spPr/>
      <dgm:t>
        <a:bodyPr/>
        <a:lstStyle/>
        <a:p>
          <a:r>
            <a:rPr lang="es-AR" dirty="0"/>
            <a:t>Serie C</a:t>
          </a:r>
        </a:p>
      </dgm:t>
    </dgm:pt>
    <dgm:pt modelId="{8B34806C-4987-4ECE-BC99-281E73330AB6}" type="parTrans" cxnId="{4C5AB111-3493-4840-A4C2-9E716FBBC6CA}">
      <dgm:prSet/>
      <dgm:spPr/>
      <dgm:t>
        <a:bodyPr/>
        <a:lstStyle/>
        <a:p>
          <a:endParaRPr lang="es-AR"/>
        </a:p>
      </dgm:t>
    </dgm:pt>
    <dgm:pt modelId="{4BF82ED5-81EC-4D18-8DDB-5CA9BD388510}" type="sibTrans" cxnId="{4C5AB111-3493-4840-A4C2-9E716FBBC6CA}">
      <dgm:prSet/>
      <dgm:spPr/>
      <dgm:t>
        <a:bodyPr/>
        <a:lstStyle/>
        <a:p>
          <a:endParaRPr lang="es-AR"/>
        </a:p>
      </dgm:t>
    </dgm:pt>
    <dgm:pt modelId="{2E65DF00-8851-4655-B23E-A737F4BB1D76}">
      <dgm:prSet phldrT="[Text]"/>
      <dgm:spPr/>
      <dgm:t>
        <a:bodyPr/>
        <a:lstStyle/>
        <a:p>
          <a:r>
            <a:rPr lang="es-AR" dirty="0"/>
            <a:t>Más expansión</a:t>
          </a:r>
        </a:p>
      </dgm:t>
    </dgm:pt>
    <dgm:pt modelId="{4ADCCDB0-3F09-4772-9CF3-B68C21F93655}" type="parTrans" cxnId="{96823ED9-95D9-4195-B306-16838D8CB125}">
      <dgm:prSet/>
      <dgm:spPr/>
      <dgm:t>
        <a:bodyPr/>
        <a:lstStyle/>
        <a:p>
          <a:endParaRPr lang="es-AR"/>
        </a:p>
      </dgm:t>
    </dgm:pt>
    <dgm:pt modelId="{6957A31E-1392-452C-952A-96F11C864563}" type="sibTrans" cxnId="{96823ED9-95D9-4195-B306-16838D8CB125}">
      <dgm:prSet/>
      <dgm:spPr/>
      <dgm:t>
        <a:bodyPr/>
        <a:lstStyle/>
        <a:p>
          <a:endParaRPr lang="es-AR"/>
        </a:p>
      </dgm:t>
    </dgm:pt>
    <dgm:pt modelId="{2ADEBE0F-9C10-4D5A-A3E7-C621CC23D44F}">
      <dgm:prSet phldrT="[Text]"/>
      <dgm:spPr/>
      <dgm:t>
        <a:bodyPr/>
        <a:lstStyle/>
        <a:p>
          <a:r>
            <a:rPr lang="es-AR" dirty="0"/>
            <a:t>Nuevas unidades de negocios</a:t>
          </a:r>
        </a:p>
      </dgm:t>
    </dgm:pt>
    <dgm:pt modelId="{20D6B8F7-6FD9-4B30-9F24-5EB0B301CDCF}" type="parTrans" cxnId="{C8F52DD8-2564-4B5A-BAB0-C088C7E0BD33}">
      <dgm:prSet/>
      <dgm:spPr/>
      <dgm:t>
        <a:bodyPr/>
        <a:lstStyle/>
        <a:p>
          <a:endParaRPr lang="es-AR"/>
        </a:p>
      </dgm:t>
    </dgm:pt>
    <dgm:pt modelId="{A1150015-AF24-49A6-A838-10A1C7FA52CC}" type="sibTrans" cxnId="{C8F52DD8-2564-4B5A-BAB0-C088C7E0BD33}">
      <dgm:prSet/>
      <dgm:spPr/>
      <dgm:t>
        <a:bodyPr/>
        <a:lstStyle/>
        <a:p>
          <a:endParaRPr lang="es-AR"/>
        </a:p>
      </dgm:t>
    </dgm:pt>
    <dgm:pt modelId="{1E2A41E9-037E-44DF-AC39-B514CA33F4B6}">
      <dgm:prSet phldrT="[Text]"/>
      <dgm:spPr/>
      <dgm:t>
        <a:bodyPr/>
        <a:lstStyle/>
        <a:p>
          <a:r>
            <a:rPr lang="es-AR" dirty="0"/>
            <a:t>M&amp;A</a:t>
          </a:r>
        </a:p>
      </dgm:t>
    </dgm:pt>
    <dgm:pt modelId="{4F14C737-7863-4668-8FAA-56DDDBADFA7D}" type="parTrans" cxnId="{53D7D1C5-3AB0-41A3-8B2F-0073023DC36A}">
      <dgm:prSet/>
      <dgm:spPr/>
      <dgm:t>
        <a:bodyPr/>
        <a:lstStyle/>
        <a:p>
          <a:endParaRPr lang="es-AR"/>
        </a:p>
      </dgm:t>
    </dgm:pt>
    <dgm:pt modelId="{8742CEF8-9223-47BC-84D7-C5C4A72C2A7C}" type="sibTrans" cxnId="{53D7D1C5-3AB0-41A3-8B2F-0073023DC36A}">
      <dgm:prSet/>
      <dgm:spPr/>
      <dgm:t>
        <a:bodyPr/>
        <a:lstStyle/>
        <a:p>
          <a:endParaRPr lang="es-AR"/>
        </a:p>
      </dgm:t>
    </dgm:pt>
    <dgm:pt modelId="{70BF92AC-5CD5-476B-8425-C8C1DD9AB8DD}">
      <dgm:prSet phldrT="[Text]"/>
      <dgm:spPr/>
      <dgm:t>
        <a:bodyPr/>
        <a:lstStyle/>
        <a:p>
          <a:r>
            <a:rPr lang="es-AR" dirty="0"/>
            <a:t>Serie D-E</a:t>
          </a:r>
        </a:p>
      </dgm:t>
    </dgm:pt>
    <dgm:pt modelId="{2D8E6D71-19CC-4946-91AC-BE5E0C4473C1}" type="parTrans" cxnId="{A9792372-1132-4ADA-A3B7-530BCDACFA98}">
      <dgm:prSet/>
      <dgm:spPr/>
      <dgm:t>
        <a:bodyPr/>
        <a:lstStyle/>
        <a:p>
          <a:endParaRPr lang="es-AR"/>
        </a:p>
      </dgm:t>
    </dgm:pt>
    <dgm:pt modelId="{6C8215D7-1DE5-4FD9-96BA-FF2B9F9DAAB3}" type="sibTrans" cxnId="{A9792372-1132-4ADA-A3B7-530BCDACFA98}">
      <dgm:prSet/>
      <dgm:spPr/>
      <dgm:t>
        <a:bodyPr/>
        <a:lstStyle/>
        <a:p>
          <a:endParaRPr lang="es-AR"/>
        </a:p>
      </dgm:t>
    </dgm:pt>
    <dgm:pt modelId="{6400A0C3-693D-418A-B290-837814C22152}">
      <dgm:prSet phldrT="[Text]"/>
      <dgm:spPr/>
      <dgm:t>
        <a:bodyPr/>
        <a:lstStyle/>
        <a:p>
          <a:r>
            <a:rPr lang="es-AR" dirty="0"/>
            <a:t>Pocos </a:t>
          </a:r>
          <a:r>
            <a:rPr lang="es-AR" dirty="0" err="1"/>
            <a:t>start</a:t>
          </a:r>
          <a:r>
            <a:rPr lang="es-AR" dirty="0"/>
            <a:t>-ups llegan acá</a:t>
          </a:r>
        </a:p>
      </dgm:t>
    </dgm:pt>
    <dgm:pt modelId="{9B691A2A-30AF-4300-9F97-3BCE7EE33D14}" type="parTrans" cxnId="{EA6057E7-F18F-4D7B-8CB1-4252E5DC0209}">
      <dgm:prSet/>
      <dgm:spPr/>
      <dgm:t>
        <a:bodyPr/>
        <a:lstStyle/>
        <a:p>
          <a:endParaRPr lang="es-AR"/>
        </a:p>
      </dgm:t>
    </dgm:pt>
    <dgm:pt modelId="{24B3B06D-0963-4964-988D-228393B23E0A}" type="sibTrans" cxnId="{EA6057E7-F18F-4D7B-8CB1-4252E5DC0209}">
      <dgm:prSet/>
      <dgm:spPr/>
      <dgm:t>
        <a:bodyPr/>
        <a:lstStyle/>
        <a:p>
          <a:endParaRPr lang="es-AR"/>
        </a:p>
      </dgm:t>
    </dgm:pt>
    <dgm:pt modelId="{C3524157-0E44-4580-908B-C727C9174585}">
      <dgm:prSet phldrT="[Text]"/>
      <dgm:spPr/>
      <dgm:t>
        <a:bodyPr/>
        <a:lstStyle/>
        <a:p>
          <a:r>
            <a:rPr lang="es-AR" dirty="0"/>
            <a:t>En general </a:t>
          </a:r>
          <a:r>
            <a:rPr lang="es-AR" dirty="0" err="1"/>
            <a:t>pasás</a:t>
          </a:r>
          <a:r>
            <a:rPr lang="es-AR" dirty="0"/>
            <a:t> a una IPO</a:t>
          </a:r>
        </a:p>
      </dgm:t>
    </dgm:pt>
    <dgm:pt modelId="{3649482D-F3AF-4B4D-A034-47856BA49C83}" type="parTrans" cxnId="{B9041414-EDED-42B5-B589-2843E0D42679}">
      <dgm:prSet/>
      <dgm:spPr/>
      <dgm:t>
        <a:bodyPr/>
        <a:lstStyle/>
        <a:p>
          <a:endParaRPr lang="es-AR"/>
        </a:p>
      </dgm:t>
    </dgm:pt>
    <dgm:pt modelId="{51C5FE6A-624C-4481-81EA-CAD1EBA74A89}" type="sibTrans" cxnId="{B9041414-EDED-42B5-B589-2843E0D42679}">
      <dgm:prSet/>
      <dgm:spPr/>
      <dgm:t>
        <a:bodyPr/>
        <a:lstStyle/>
        <a:p>
          <a:endParaRPr lang="es-AR"/>
        </a:p>
      </dgm:t>
    </dgm:pt>
    <dgm:pt modelId="{C82D748E-7476-4D1A-8F4B-F37C24E6D686}">
      <dgm:prSet phldrT="[Text]"/>
      <dgm:spPr/>
      <dgm:t>
        <a:bodyPr/>
        <a:lstStyle/>
        <a:p>
          <a:r>
            <a:rPr lang="es-AR" dirty="0"/>
            <a:t>Difícil de justificar</a:t>
          </a:r>
        </a:p>
        <a:p>
          <a:r>
            <a:rPr lang="es-AR" dirty="0"/>
            <a:t>Fondos: VC/PE/HF/IB</a:t>
          </a:r>
        </a:p>
      </dgm:t>
    </dgm:pt>
    <dgm:pt modelId="{19239015-B7D6-4628-86E7-76C7A3C5C04B}" type="parTrans" cxnId="{CB9C6666-61E7-4929-BB8B-2323754BCA43}">
      <dgm:prSet/>
      <dgm:spPr/>
      <dgm:t>
        <a:bodyPr/>
        <a:lstStyle/>
        <a:p>
          <a:endParaRPr lang="es-AR"/>
        </a:p>
      </dgm:t>
    </dgm:pt>
    <dgm:pt modelId="{A27F897D-CCA1-4C2C-BC9D-FC8AB5833428}" type="sibTrans" cxnId="{CB9C6666-61E7-4929-BB8B-2323754BCA43}">
      <dgm:prSet/>
      <dgm:spPr/>
      <dgm:t>
        <a:bodyPr/>
        <a:lstStyle/>
        <a:p>
          <a:endParaRPr lang="es-AR"/>
        </a:p>
      </dgm:t>
    </dgm:pt>
    <dgm:pt modelId="{6F0F1037-9CC0-4CCF-92B8-23A4E6FFEC87}">
      <dgm:prSet phldrT="[Text]"/>
      <dgm:spPr/>
      <dgm:t>
        <a:bodyPr/>
        <a:lstStyle/>
        <a:p>
          <a:r>
            <a:rPr lang="es-AR" dirty="0"/>
            <a:t>Fondos: VC</a:t>
          </a:r>
        </a:p>
      </dgm:t>
    </dgm:pt>
    <dgm:pt modelId="{B1F7E661-EBD3-4290-8F05-94A89AD9A019}" type="parTrans" cxnId="{C29BC813-4FD8-4438-A342-F17F87BD2BB4}">
      <dgm:prSet/>
      <dgm:spPr/>
      <dgm:t>
        <a:bodyPr/>
        <a:lstStyle/>
        <a:p>
          <a:endParaRPr lang="es-AR"/>
        </a:p>
      </dgm:t>
    </dgm:pt>
    <dgm:pt modelId="{EBD12BD9-1A87-4547-95C4-E8C655F32CC0}" type="sibTrans" cxnId="{C29BC813-4FD8-4438-A342-F17F87BD2BB4}">
      <dgm:prSet/>
      <dgm:spPr/>
      <dgm:t>
        <a:bodyPr/>
        <a:lstStyle/>
        <a:p>
          <a:endParaRPr lang="es-AR"/>
        </a:p>
      </dgm:t>
    </dgm:pt>
    <dgm:pt modelId="{CC463880-AA37-457F-8D6B-9B50549C9928}">
      <dgm:prSet phldrT="[Text]"/>
      <dgm:spPr/>
      <dgm:t>
        <a:bodyPr/>
        <a:lstStyle/>
        <a:p>
          <a:r>
            <a:rPr lang="es-AR" dirty="0"/>
            <a:t>Mucha más USD que en las otras series (30M?50M?)</a:t>
          </a:r>
        </a:p>
      </dgm:t>
    </dgm:pt>
    <dgm:pt modelId="{748D83F5-9A62-47F0-B684-F1803E9D91C5}" type="parTrans" cxnId="{6006C303-1DF6-423C-8DF5-40BFA3FDB52A}">
      <dgm:prSet/>
      <dgm:spPr/>
      <dgm:t>
        <a:bodyPr/>
        <a:lstStyle/>
        <a:p>
          <a:endParaRPr lang="es-AR"/>
        </a:p>
      </dgm:t>
    </dgm:pt>
    <dgm:pt modelId="{8ABB71BD-00D4-40D4-9A13-F495F5DCAF73}" type="sibTrans" cxnId="{6006C303-1DF6-423C-8DF5-40BFA3FDB52A}">
      <dgm:prSet/>
      <dgm:spPr/>
      <dgm:t>
        <a:bodyPr/>
        <a:lstStyle/>
        <a:p>
          <a:endParaRPr lang="es-AR"/>
        </a:p>
      </dgm:t>
    </dgm:pt>
    <dgm:pt modelId="{5D2F362B-3F4D-4F21-8D7D-418B07CBC087}">
      <dgm:prSet phldrT="[Text]"/>
      <dgm:spPr/>
      <dgm:t>
        <a:bodyPr/>
        <a:lstStyle/>
        <a:p>
          <a:r>
            <a:rPr lang="es-AR" dirty="0"/>
            <a:t>Fondos: VC/PE/HF/IB</a:t>
          </a:r>
        </a:p>
      </dgm:t>
    </dgm:pt>
    <dgm:pt modelId="{71F41C88-D238-49BF-9C19-A8523A92CA4A}" type="parTrans" cxnId="{C63E4971-F7AF-49D5-88B1-9E7153D4BC34}">
      <dgm:prSet/>
      <dgm:spPr/>
      <dgm:t>
        <a:bodyPr/>
        <a:lstStyle/>
        <a:p>
          <a:endParaRPr lang="es-AR"/>
        </a:p>
      </dgm:t>
    </dgm:pt>
    <dgm:pt modelId="{BFB1CCFC-C106-41FC-97FB-C76F2CF6F0EC}" type="sibTrans" cxnId="{C63E4971-F7AF-49D5-88B1-9E7153D4BC34}">
      <dgm:prSet/>
      <dgm:spPr/>
      <dgm:t>
        <a:bodyPr/>
        <a:lstStyle/>
        <a:p>
          <a:endParaRPr lang="es-AR"/>
        </a:p>
      </dgm:t>
    </dgm:pt>
    <dgm:pt modelId="{AC24BB56-7D05-40DA-8450-58A9813942D5}" type="pres">
      <dgm:prSet presAssocID="{F2072D4B-8D0E-4C6D-8FA5-91D40B69F0C3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F536088D-D03C-4ECA-AD46-1817A9EF8B3D}" type="pres">
      <dgm:prSet presAssocID="{70BF92AC-5CD5-476B-8425-C8C1DD9AB8DD}" presName="ChildAccent6" presStyleCnt="0"/>
      <dgm:spPr/>
    </dgm:pt>
    <dgm:pt modelId="{900935AF-15D4-4FD0-B678-00DBF3DE634B}" type="pres">
      <dgm:prSet presAssocID="{70BF92AC-5CD5-476B-8425-C8C1DD9AB8DD}" presName="ChildAccent" presStyleLbl="alignImgPlace1" presStyleIdx="0" presStyleCnt="6"/>
      <dgm:spPr/>
    </dgm:pt>
    <dgm:pt modelId="{CD3A89F7-0D1D-4C57-88A9-CA53B71C456E}" type="pres">
      <dgm:prSet presAssocID="{70BF92AC-5CD5-476B-8425-C8C1DD9AB8DD}" presName="Child6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0254047-06C8-4E19-851F-8ECF608F6A91}" type="pres">
      <dgm:prSet presAssocID="{70BF92AC-5CD5-476B-8425-C8C1DD9AB8DD}" presName="Parent6" presStyleLbl="node1" presStyleIdx="0" presStyleCnt="6">
        <dgm:presLayoutVars>
          <dgm:chMax val="2"/>
          <dgm:chPref val="1"/>
          <dgm:bulletEnabled val="1"/>
        </dgm:presLayoutVars>
      </dgm:prSet>
      <dgm:spPr/>
    </dgm:pt>
    <dgm:pt modelId="{0F6E026A-BD85-4C71-BC3D-F97D05A194C2}" type="pres">
      <dgm:prSet presAssocID="{60BA140F-F452-4168-BA24-D1E86704E1E3}" presName="ChildAccent5" presStyleCnt="0"/>
      <dgm:spPr/>
    </dgm:pt>
    <dgm:pt modelId="{CAD6B3FA-3BA6-4209-95AE-02AACF4E869F}" type="pres">
      <dgm:prSet presAssocID="{60BA140F-F452-4168-BA24-D1E86704E1E3}" presName="ChildAccent" presStyleLbl="alignImgPlace1" presStyleIdx="1" presStyleCnt="6"/>
      <dgm:spPr/>
    </dgm:pt>
    <dgm:pt modelId="{449F652A-5A37-479F-AD61-2A27CE850B2A}" type="pres">
      <dgm:prSet presAssocID="{60BA140F-F452-4168-BA24-D1E86704E1E3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FBF5CCA-556E-4B68-8EF3-F2373E78199D}" type="pres">
      <dgm:prSet presAssocID="{60BA140F-F452-4168-BA24-D1E86704E1E3}" presName="Parent5" presStyleLbl="node1" presStyleIdx="1" presStyleCnt="6">
        <dgm:presLayoutVars>
          <dgm:chMax val="2"/>
          <dgm:chPref val="1"/>
          <dgm:bulletEnabled val="1"/>
        </dgm:presLayoutVars>
      </dgm:prSet>
      <dgm:spPr/>
    </dgm:pt>
    <dgm:pt modelId="{B08BD1F7-8611-4B55-8D9D-582B1AE831C7}" type="pres">
      <dgm:prSet presAssocID="{68A08A74-860C-4E47-AFDA-81184FD63B23}" presName="ChildAccent4" presStyleCnt="0"/>
      <dgm:spPr/>
    </dgm:pt>
    <dgm:pt modelId="{746CFAAF-8B24-4875-B36F-FA9D8699C175}" type="pres">
      <dgm:prSet presAssocID="{68A08A74-860C-4E47-AFDA-81184FD63B23}" presName="ChildAccent" presStyleLbl="alignImgPlace1" presStyleIdx="2" presStyleCnt="6"/>
      <dgm:spPr/>
    </dgm:pt>
    <dgm:pt modelId="{B1DA3500-07D1-48DC-8936-D8EE87DB82F0}" type="pres">
      <dgm:prSet presAssocID="{68A08A74-860C-4E47-AFDA-81184FD63B23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5E593E-9352-47A8-A40F-57C9DF062EAB}" type="pres">
      <dgm:prSet presAssocID="{68A08A74-860C-4E47-AFDA-81184FD63B23}" presName="Parent4" presStyleLbl="node1" presStyleIdx="2" presStyleCnt="6">
        <dgm:presLayoutVars>
          <dgm:chMax val="2"/>
          <dgm:chPref val="1"/>
          <dgm:bulletEnabled val="1"/>
        </dgm:presLayoutVars>
      </dgm:prSet>
      <dgm:spPr/>
    </dgm:pt>
    <dgm:pt modelId="{53C23988-4F73-4A6D-8282-C97CDBB11B40}" type="pres">
      <dgm:prSet presAssocID="{02C57D87-9C65-4CEE-A6A8-EC047D40FD9B}" presName="ChildAccent3" presStyleCnt="0"/>
      <dgm:spPr/>
    </dgm:pt>
    <dgm:pt modelId="{9CE64099-B4BC-499D-A770-7D8E79F32FF7}" type="pres">
      <dgm:prSet presAssocID="{02C57D87-9C65-4CEE-A6A8-EC047D40FD9B}" presName="ChildAccent" presStyleLbl="alignImgPlace1" presStyleIdx="3" presStyleCnt="6"/>
      <dgm:spPr/>
    </dgm:pt>
    <dgm:pt modelId="{69E6AEC7-3B0D-48F8-ACA7-53FDB085EF06}" type="pres">
      <dgm:prSet presAssocID="{02C57D87-9C65-4CEE-A6A8-EC047D40FD9B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43D547-4BC5-4ED8-BBCE-5FE0070834B2}" type="pres">
      <dgm:prSet presAssocID="{02C57D87-9C65-4CEE-A6A8-EC047D40FD9B}" presName="Parent3" presStyleLbl="node1" presStyleIdx="3" presStyleCnt="6">
        <dgm:presLayoutVars>
          <dgm:chMax val="2"/>
          <dgm:chPref val="1"/>
          <dgm:bulletEnabled val="1"/>
        </dgm:presLayoutVars>
      </dgm:prSet>
      <dgm:spPr/>
    </dgm:pt>
    <dgm:pt modelId="{6AFB558A-267B-4B1F-BF5E-F1180164FC11}" type="pres">
      <dgm:prSet presAssocID="{146EF873-84FA-4746-971F-8819002C2C8E}" presName="ChildAccent2" presStyleCnt="0"/>
      <dgm:spPr/>
    </dgm:pt>
    <dgm:pt modelId="{640AACE1-FA9A-4468-9523-BF11C758593D}" type="pres">
      <dgm:prSet presAssocID="{146EF873-84FA-4746-971F-8819002C2C8E}" presName="ChildAccent" presStyleLbl="alignImgPlace1" presStyleIdx="4" presStyleCnt="6"/>
      <dgm:spPr/>
    </dgm:pt>
    <dgm:pt modelId="{5EE99FFE-BA22-4975-843E-C209B8A2B0F7}" type="pres">
      <dgm:prSet presAssocID="{146EF873-84FA-4746-971F-8819002C2C8E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9563E56-3776-43A1-B111-5F3641D55B42}" type="pres">
      <dgm:prSet presAssocID="{146EF873-84FA-4746-971F-8819002C2C8E}" presName="Parent2" presStyleLbl="node1" presStyleIdx="4" presStyleCnt="6">
        <dgm:presLayoutVars>
          <dgm:chMax val="2"/>
          <dgm:chPref val="1"/>
          <dgm:bulletEnabled val="1"/>
        </dgm:presLayoutVars>
      </dgm:prSet>
      <dgm:spPr/>
    </dgm:pt>
    <dgm:pt modelId="{DFAEAE82-FCEA-4323-8B82-DD8BADF76FB5}" type="pres">
      <dgm:prSet presAssocID="{C9C58EA9-99AF-4D30-8BCE-36530DFC7F8F}" presName="ChildAccent1" presStyleCnt="0"/>
      <dgm:spPr/>
    </dgm:pt>
    <dgm:pt modelId="{19AE5EDB-F5E3-4CCA-A447-2A3112831781}" type="pres">
      <dgm:prSet presAssocID="{C9C58EA9-99AF-4D30-8BCE-36530DFC7F8F}" presName="ChildAccent" presStyleLbl="alignImgPlace1" presStyleIdx="5" presStyleCnt="6"/>
      <dgm:spPr/>
    </dgm:pt>
    <dgm:pt modelId="{00213A39-495B-47E4-9DC8-80E8BD938AA3}" type="pres">
      <dgm:prSet presAssocID="{C9C58EA9-99AF-4D30-8BCE-36530DFC7F8F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66DBE0-CD08-4B37-A41D-FA2EEBF68295}" type="pres">
      <dgm:prSet presAssocID="{C9C58EA9-99AF-4D30-8BCE-36530DFC7F8F}" presName="Parent1" presStyleLbl="node1" presStyleIdx="5" presStyleCnt="6">
        <dgm:presLayoutVars>
          <dgm:chMax val="2"/>
          <dgm:chPref val="1"/>
          <dgm:bulletEnabled val="1"/>
        </dgm:presLayoutVars>
      </dgm:prSet>
      <dgm:spPr/>
    </dgm:pt>
  </dgm:ptLst>
  <dgm:cxnLst>
    <dgm:cxn modelId="{6C6F9503-22C5-4261-ACEC-AA2599D3A03A}" type="presOf" srcId="{4575E523-9797-432B-9108-5A37A2789451}" destId="{640AACE1-FA9A-4468-9523-BF11C758593D}" srcOrd="0" destOrd="0" presId="urn:microsoft.com/office/officeart/2011/layout/InterconnectedBlockProcess"/>
    <dgm:cxn modelId="{6006C303-1DF6-423C-8DF5-40BFA3FDB52A}" srcId="{60BA140F-F452-4168-BA24-D1E86704E1E3}" destId="{CC463880-AA37-457F-8D6B-9B50549C9928}" srcOrd="3" destOrd="0" parTransId="{748D83F5-9A62-47F0-B684-F1803E9D91C5}" sibTransId="{8ABB71BD-00D4-40D4-9A13-F495F5DCAF73}"/>
    <dgm:cxn modelId="{C4EA7005-7B23-4A34-91C0-DBCA377FD44F}" srcId="{F2072D4B-8D0E-4C6D-8FA5-91D40B69F0C3}" destId="{146EF873-84FA-4746-971F-8819002C2C8E}" srcOrd="1" destOrd="0" parTransId="{10AB9B0E-65E0-4311-A3A6-C7CDA09BBE7F}" sibTransId="{FE62D444-FACE-4009-BAA9-8A0590847412}"/>
    <dgm:cxn modelId="{22BD4006-D3F2-46D9-A421-C3674CE871C9}" srcId="{02C57D87-9C65-4CEE-A6A8-EC047D40FD9B}" destId="{D4BED618-BED9-4389-9B13-8BD0FA41174C}" srcOrd="2" destOrd="0" parTransId="{787248F8-3606-4133-8D8F-63C658CC9B92}" sibTransId="{BEE1A3D7-2AE4-4490-A4C1-CF6AC9779A36}"/>
    <dgm:cxn modelId="{C6B91A0E-64B8-4F89-BB33-54E4D340BF4E}" srcId="{F2072D4B-8D0E-4C6D-8FA5-91D40B69F0C3}" destId="{C9C58EA9-99AF-4D30-8BCE-36530DFC7F8F}" srcOrd="0" destOrd="0" parTransId="{8C74C1BC-2C90-4E98-900D-DC1055B0D3DA}" sibTransId="{04D370AE-E6B7-426D-B662-4312385DBB7A}"/>
    <dgm:cxn modelId="{DEC09A10-EA87-4605-8E0B-A162E5CFE02C}" type="presOf" srcId="{D566992B-A0F4-4B46-A54F-F535F4191C04}" destId="{5EE99FFE-BA22-4975-843E-C209B8A2B0F7}" srcOrd="1" destOrd="2" presId="urn:microsoft.com/office/officeart/2011/layout/InterconnectedBlockProcess"/>
    <dgm:cxn modelId="{4C5AB111-3493-4840-A4C2-9E716FBBC6CA}" srcId="{F2072D4B-8D0E-4C6D-8FA5-91D40B69F0C3}" destId="{60BA140F-F452-4168-BA24-D1E86704E1E3}" srcOrd="4" destOrd="0" parTransId="{8B34806C-4987-4ECE-BC99-281E73330AB6}" sibTransId="{4BF82ED5-81EC-4D18-8DDB-5CA9BD388510}"/>
    <dgm:cxn modelId="{3FBF9912-8411-4E94-9065-6CF82E9520D0}" type="presOf" srcId="{5D2F362B-3F4D-4F21-8D7D-418B07CBC087}" destId="{CAD6B3FA-3BA6-4209-95AE-02AACF4E869F}" srcOrd="0" destOrd="4" presId="urn:microsoft.com/office/officeart/2011/layout/InterconnectedBlockProcess"/>
    <dgm:cxn modelId="{C4D51A13-A743-46FB-8F3D-B72CABD523C3}" srcId="{F2072D4B-8D0E-4C6D-8FA5-91D40B69F0C3}" destId="{68A08A74-860C-4E47-AFDA-81184FD63B23}" srcOrd="3" destOrd="0" parTransId="{893BDBD0-339A-46E2-99BA-7AE0ABAC7D2D}" sibTransId="{75A6D0A6-A0FA-4C51-A847-4F2A8C02AE5E}"/>
    <dgm:cxn modelId="{C29BC813-4FD8-4438-A342-F17F87BD2BB4}" srcId="{68A08A74-860C-4E47-AFDA-81184FD63B23}" destId="{6F0F1037-9CC0-4CCF-92B8-23A4E6FFEC87}" srcOrd="3" destOrd="0" parTransId="{B1F7E661-EBD3-4290-8F05-94A89AD9A019}" sibTransId="{EBD12BD9-1A87-4547-95C4-E8C655F32CC0}"/>
    <dgm:cxn modelId="{B9041414-EDED-42B5-B589-2843E0D42679}" srcId="{70BF92AC-5CD5-476B-8425-C8C1DD9AB8DD}" destId="{C3524157-0E44-4580-908B-C727C9174585}" srcOrd="1" destOrd="0" parTransId="{3649482D-F3AF-4B4D-A034-47856BA49C83}" sibTransId="{51C5FE6A-624C-4481-81EA-CAD1EBA74A89}"/>
    <dgm:cxn modelId="{94A10B17-FF27-4C4C-91D1-DEC2F2BCC22F}" srcId="{02C57D87-9C65-4CEE-A6A8-EC047D40FD9B}" destId="{2B602261-EDF8-4C4C-8DAB-92636006F8F2}" srcOrd="1" destOrd="0" parTransId="{760CDC10-4FF8-4CB3-BA79-2BBDE752A8F1}" sibTransId="{F940D9C9-91A9-4065-B537-42B4825B3924}"/>
    <dgm:cxn modelId="{A210B917-EE2C-48E4-9CEA-08A38D2780FE}" type="presOf" srcId="{D566992B-A0F4-4B46-A54F-F535F4191C04}" destId="{640AACE1-FA9A-4468-9523-BF11C758593D}" srcOrd="0" destOrd="2" presId="urn:microsoft.com/office/officeart/2011/layout/InterconnectedBlockProcess"/>
    <dgm:cxn modelId="{5DE1C019-AF3E-4FBA-8017-6A31F4A81C4F}" type="presOf" srcId="{25AC7E9D-266F-4436-A5C9-ACC15F9D05B7}" destId="{00213A39-495B-47E4-9DC8-80E8BD938AA3}" srcOrd="1" destOrd="1" presId="urn:microsoft.com/office/officeart/2011/layout/InterconnectedBlockProcess"/>
    <dgm:cxn modelId="{3F82CD19-210E-4054-8671-0D700F0C5502}" type="presOf" srcId="{013D2ADB-6C81-4F59-AB8D-D69F983F766A}" destId="{B1DA3500-07D1-48DC-8936-D8EE87DB82F0}" srcOrd="1" destOrd="1" presId="urn:microsoft.com/office/officeart/2011/layout/InterconnectedBlockProcess"/>
    <dgm:cxn modelId="{8DA74927-9B35-4AE7-B88B-F2109D386C4B}" type="presOf" srcId="{6400A0C3-693D-418A-B290-837814C22152}" destId="{900935AF-15D4-4FD0-B678-00DBF3DE634B}" srcOrd="0" destOrd="0" presId="urn:microsoft.com/office/officeart/2011/layout/InterconnectedBlockProcess"/>
    <dgm:cxn modelId="{2026462B-9989-4EE5-8D0E-B8D6B9855505}" type="presOf" srcId="{8D395A5C-4969-4BFB-83D6-F500B749491A}" destId="{69E6AEC7-3B0D-48F8-ACA7-53FDB085EF06}" srcOrd="1" destOrd="0" presId="urn:microsoft.com/office/officeart/2011/layout/InterconnectedBlockProcess"/>
    <dgm:cxn modelId="{463DF42B-0176-4287-B00E-71CEF5B92A27}" srcId="{02C57D87-9C65-4CEE-A6A8-EC047D40FD9B}" destId="{8D395A5C-4969-4BFB-83D6-F500B749491A}" srcOrd="0" destOrd="0" parTransId="{BC937809-4073-4600-A2D3-C25166974541}" sibTransId="{89178514-A9BF-48F6-80AF-511FF2F8283A}"/>
    <dgm:cxn modelId="{1707AC2C-E645-435B-8B19-ACFA4640C296}" srcId="{F2072D4B-8D0E-4C6D-8FA5-91D40B69F0C3}" destId="{02C57D87-9C65-4CEE-A6A8-EC047D40FD9B}" srcOrd="2" destOrd="0" parTransId="{6EF20D9A-E7DB-4D8A-81D5-24EA6D950D6D}" sibTransId="{451DBAF1-DCF6-4D8D-9AC4-B3659DA70DD2}"/>
    <dgm:cxn modelId="{0EA33D2F-A706-4A72-8072-116C296111E9}" type="presOf" srcId="{25AC7E9D-266F-4436-A5C9-ACC15F9D05B7}" destId="{19AE5EDB-F5E3-4CCA-A447-2A3112831781}" srcOrd="0" destOrd="1" presId="urn:microsoft.com/office/officeart/2011/layout/InterconnectedBlockProcess"/>
    <dgm:cxn modelId="{19D75E31-196B-4CDF-BBAD-50DCC943D113}" type="presOf" srcId="{6F0F1037-9CC0-4CCF-92B8-23A4E6FFEC87}" destId="{746CFAAF-8B24-4875-B36F-FA9D8699C175}" srcOrd="0" destOrd="3" presId="urn:microsoft.com/office/officeart/2011/layout/InterconnectedBlockProcess"/>
    <dgm:cxn modelId="{6E045A34-DA54-4AD5-A6E6-11D4A4F8A14C}" type="presOf" srcId="{012A7963-596B-463F-9224-F515D28D4AAD}" destId="{19AE5EDB-F5E3-4CCA-A447-2A3112831781}" srcOrd="0" destOrd="2" presId="urn:microsoft.com/office/officeart/2011/layout/InterconnectedBlockProcess"/>
    <dgm:cxn modelId="{6F0E4836-74AD-4507-8F2A-6179C594CEF3}" type="presOf" srcId="{2ADEBE0F-9C10-4D5A-A3E7-C621CC23D44F}" destId="{449F652A-5A37-479F-AD61-2A27CE850B2A}" srcOrd="1" destOrd="1" presId="urn:microsoft.com/office/officeart/2011/layout/InterconnectedBlockProcess"/>
    <dgm:cxn modelId="{B1D6523B-4E5F-4A34-BFE1-1BA1CFF161B0}" type="presOf" srcId="{CC463880-AA37-457F-8D6B-9B50549C9928}" destId="{449F652A-5A37-479F-AD61-2A27CE850B2A}" srcOrd="1" destOrd="3" presId="urn:microsoft.com/office/officeart/2011/layout/InterconnectedBlockProcess"/>
    <dgm:cxn modelId="{DABE7C61-FE01-45B1-BA95-108A735E77A7}" type="presOf" srcId="{6F0F1037-9CC0-4CCF-92B8-23A4E6FFEC87}" destId="{B1DA3500-07D1-48DC-8936-D8EE87DB82F0}" srcOrd="1" destOrd="3" presId="urn:microsoft.com/office/officeart/2011/layout/InterconnectedBlockProcess"/>
    <dgm:cxn modelId="{23955B46-C784-40FB-B59E-41BDBF72EB79}" type="presOf" srcId="{D4BED618-BED9-4389-9B13-8BD0FA41174C}" destId="{9CE64099-B4BC-499D-A770-7D8E79F32FF7}" srcOrd="0" destOrd="2" presId="urn:microsoft.com/office/officeart/2011/layout/InterconnectedBlockProcess"/>
    <dgm:cxn modelId="{CB9C6666-61E7-4929-BB8B-2323754BCA43}" srcId="{70BF92AC-5CD5-476B-8425-C8C1DD9AB8DD}" destId="{C82D748E-7476-4D1A-8F4B-F37C24E6D686}" srcOrd="2" destOrd="0" parTransId="{19239015-B7D6-4628-86E7-76C7A3C5C04B}" sibTransId="{A27F897D-CCA1-4C2C-BC9D-FC8AB5833428}"/>
    <dgm:cxn modelId="{50B06D69-C211-4E78-BD02-9A956B18F101}" type="presOf" srcId="{C3524157-0E44-4580-908B-C727C9174585}" destId="{900935AF-15D4-4FD0-B678-00DBF3DE634B}" srcOrd="0" destOrd="1" presId="urn:microsoft.com/office/officeart/2011/layout/InterconnectedBlockProcess"/>
    <dgm:cxn modelId="{815B9C4C-D961-42BF-982A-03C4A45255E4}" srcId="{68A08A74-860C-4E47-AFDA-81184FD63B23}" destId="{EB18F8FA-5A59-4466-97C0-119A7E71F865}" srcOrd="0" destOrd="0" parTransId="{F6105A1F-DFD5-44BF-A4DC-D87F5AD3C41D}" sibTransId="{19BC6F3C-0330-4759-8647-18D543DD52E4}"/>
    <dgm:cxn modelId="{D296E94C-35F9-496E-A6F0-3DA2245BB76F}" type="presOf" srcId="{C82D748E-7476-4D1A-8F4B-F37C24E6D686}" destId="{900935AF-15D4-4FD0-B678-00DBF3DE634B}" srcOrd="0" destOrd="2" presId="urn:microsoft.com/office/officeart/2011/layout/InterconnectedBlockProcess"/>
    <dgm:cxn modelId="{33250550-C6F4-4AD9-986F-93CE22BDB39C}" srcId="{68A08A74-860C-4E47-AFDA-81184FD63B23}" destId="{013D2ADB-6C81-4F59-AB8D-D69F983F766A}" srcOrd="1" destOrd="0" parTransId="{211D114E-15B9-4ECA-9816-377B7DA117E6}" sibTransId="{1EEA8A17-D36F-4651-BE7A-182A030B8306}"/>
    <dgm:cxn modelId="{C63E4971-F7AF-49D5-88B1-9E7153D4BC34}" srcId="{60BA140F-F452-4168-BA24-D1E86704E1E3}" destId="{5D2F362B-3F4D-4F21-8D7D-418B07CBC087}" srcOrd="4" destOrd="0" parTransId="{71F41C88-D238-49BF-9C19-A8523A92CA4A}" sibTransId="{BFB1CCFC-C106-41FC-97FB-C76F2CF6F0EC}"/>
    <dgm:cxn modelId="{06C4B571-A00D-4A76-A0C6-A8694034A205}" srcId="{02C57D87-9C65-4CEE-A6A8-EC047D40FD9B}" destId="{B57D080E-8F5F-4EA0-B8B0-096CDD68EC3C}" srcOrd="3" destOrd="0" parTransId="{E5C96197-9B89-4678-8F2F-5EDC9603F7DE}" sibTransId="{0221902A-3256-4901-B4AD-5FA4D2138DCF}"/>
    <dgm:cxn modelId="{A9792372-1132-4ADA-A3B7-530BCDACFA98}" srcId="{F2072D4B-8D0E-4C6D-8FA5-91D40B69F0C3}" destId="{70BF92AC-5CD5-476B-8425-C8C1DD9AB8DD}" srcOrd="5" destOrd="0" parTransId="{2D8E6D71-19CC-4946-91AC-BE5E0C4473C1}" sibTransId="{6C8215D7-1DE5-4FD9-96BA-FF2B9F9DAAB3}"/>
    <dgm:cxn modelId="{1D992A55-5FC6-459B-8E5B-2C786D5D23F3}" type="presOf" srcId="{C82D748E-7476-4D1A-8F4B-F37C24E6D686}" destId="{CD3A89F7-0D1D-4C57-88A9-CA53B71C456E}" srcOrd="1" destOrd="2" presId="urn:microsoft.com/office/officeart/2011/layout/InterconnectedBlockProcess"/>
    <dgm:cxn modelId="{00AA877A-014A-4BE1-8DB8-D72595F2CFBA}" type="presOf" srcId="{2B602261-EDF8-4C4C-8DAB-92636006F8F2}" destId="{9CE64099-B4BC-499D-A770-7D8E79F32FF7}" srcOrd="0" destOrd="1" presId="urn:microsoft.com/office/officeart/2011/layout/InterconnectedBlockProcess"/>
    <dgm:cxn modelId="{9811C27D-C8C9-4F60-9AD7-70A9C216301E}" srcId="{C9C58EA9-99AF-4D30-8BCE-36530DFC7F8F}" destId="{C0143DFE-B7AD-4DED-A4E7-F4C229B1C187}" srcOrd="0" destOrd="0" parTransId="{E6FB857E-9746-4DA2-B44C-BA4206716570}" sibTransId="{7BBC86E2-D1F3-4D0A-A6B0-959316D6C6DB}"/>
    <dgm:cxn modelId="{235E9B87-FC93-4A08-9E41-BBF6CA6319E2}" type="presOf" srcId="{B57D080E-8F5F-4EA0-B8B0-096CDD68EC3C}" destId="{69E6AEC7-3B0D-48F8-ACA7-53FDB085EF06}" srcOrd="1" destOrd="3" presId="urn:microsoft.com/office/officeart/2011/layout/InterconnectedBlockProcess"/>
    <dgm:cxn modelId="{20FB468B-4247-499D-9BDD-33A43326647A}" srcId="{C9C58EA9-99AF-4D30-8BCE-36530DFC7F8F}" destId="{012A7963-596B-463F-9224-F515D28D4AAD}" srcOrd="2" destOrd="0" parTransId="{8B093DE1-B24D-473D-B89F-4CF961D464B3}" sibTransId="{C4F1D5BD-F7A5-49E8-A652-562DC2AFAC1B}"/>
    <dgm:cxn modelId="{37E2D38F-1C3B-49C9-9B08-43A18B58244B}" type="presOf" srcId="{60BA140F-F452-4168-BA24-D1E86704E1E3}" destId="{3FBF5CCA-556E-4B68-8EF3-F2373E78199D}" srcOrd="0" destOrd="0" presId="urn:microsoft.com/office/officeart/2011/layout/InterconnectedBlockProcess"/>
    <dgm:cxn modelId="{B022A292-05C5-4759-B2A9-684EDB75BACB}" type="presOf" srcId="{EB18F8FA-5A59-4466-97C0-119A7E71F865}" destId="{746CFAAF-8B24-4875-B36F-FA9D8699C175}" srcOrd="0" destOrd="0" presId="urn:microsoft.com/office/officeart/2011/layout/InterconnectedBlockProcess"/>
    <dgm:cxn modelId="{1A5C4E9B-E370-47CC-9EB2-556500C9CF22}" type="presOf" srcId="{2ADEBE0F-9C10-4D5A-A3E7-C621CC23D44F}" destId="{CAD6B3FA-3BA6-4209-95AE-02AACF4E869F}" srcOrd="0" destOrd="1" presId="urn:microsoft.com/office/officeart/2011/layout/InterconnectedBlockProcess"/>
    <dgm:cxn modelId="{908455A3-6A85-42E3-A9D4-178AFC2A35A4}" type="presOf" srcId="{1E2A41E9-037E-44DF-AC39-B514CA33F4B6}" destId="{CAD6B3FA-3BA6-4209-95AE-02AACF4E869F}" srcOrd="0" destOrd="2" presId="urn:microsoft.com/office/officeart/2011/layout/InterconnectedBlockProcess"/>
    <dgm:cxn modelId="{48F117A4-2C28-4172-A35B-3F9EE4AE792D}" type="presOf" srcId="{B57D080E-8F5F-4EA0-B8B0-096CDD68EC3C}" destId="{9CE64099-B4BC-499D-A770-7D8E79F32FF7}" srcOrd="0" destOrd="3" presId="urn:microsoft.com/office/officeart/2011/layout/InterconnectedBlockProcess"/>
    <dgm:cxn modelId="{B2BAAAA7-7DAE-41EE-8056-AAAC455E27E4}" type="presOf" srcId="{2E65DF00-8851-4655-B23E-A737F4BB1D76}" destId="{CAD6B3FA-3BA6-4209-95AE-02AACF4E869F}" srcOrd="0" destOrd="0" presId="urn:microsoft.com/office/officeart/2011/layout/InterconnectedBlockProcess"/>
    <dgm:cxn modelId="{594FB4A9-9492-4B69-A84B-9EFD15ADDA40}" type="presOf" srcId="{013D2ADB-6C81-4F59-AB8D-D69F983F766A}" destId="{746CFAAF-8B24-4875-B36F-FA9D8699C175}" srcOrd="0" destOrd="1" presId="urn:microsoft.com/office/officeart/2011/layout/InterconnectedBlockProcess"/>
    <dgm:cxn modelId="{75D2B9A9-CAEB-464E-B26C-F7656AA07C04}" type="presOf" srcId="{5D2F362B-3F4D-4F21-8D7D-418B07CBC087}" destId="{449F652A-5A37-479F-AD61-2A27CE850B2A}" srcOrd="1" destOrd="4" presId="urn:microsoft.com/office/officeart/2011/layout/InterconnectedBlockProcess"/>
    <dgm:cxn modelId="{6D2C4DAF-A030-420B-8930-39BE74D726C2}" type="presOf" srcId="{4575E523-9797-432B-9108-5A37A2789451}" destId="{5EE99FFE-BA22-4975-843E-C209B8A2B0F7}" srcOrd="1" destOrd="0" presId="urn:microsoft.com/office/officeart/2011/layout/InterconnectedBlockProcess"/>
    <dgm:cxn modelId="{E719E4AF-CA15-4FB5-8010-C2B88C63D70E}" type="presOf" srcId="{C0143DFE-B7AD-4DED-A4E7-F4C229B1C187}" destId="{19AE5EDB-F5E3-4CCA-A447-2A3112831781}" srcOrd="0" destOrd="0" presId="urn:microsoft.com/office/officeart/2011/layout/InterconnectedBlockProcess"/>
    <dgm:cxn modelId="{0690C9B3-F072-4D64-95E2-2FD4E7A22E19}" srcId="{68A08A74-860C-4E47-AFDA-81184FD63B23}" destId="{81A5C0D3-3954-4894-BA9C-F466218675A3}" srcOrd="2" destOrd="0" parTransId="{CC90049C-9266-4A3D-86E4-65872D6C2C6E}" sibTransId="{9DA87856-23B7-44D3-8E2F-4E3DEC9DA63A}"/>
    <dgm:cxn modelId="{97F849B4-07FE-41C6-B890-FA7D467DA905}" srcId="{146EF873-84FA-4746-971F-8819002C2C8E}" destId="{D566992B-A0F4-4B46-A54F-F535F4191C04}" srcOrd="2" destOrd="0" parTransId="{F44562A7-0564-429E-A046-875B61B68432}" sibTransId="{96F08E5F-930D-4981-9ECE-C6C3EBF03F62}"/>
    <dgm:cxn modelId="{43032EB7-449D-4DA7-A7C2-14C440B2F817}" type="presOf" srcId="{012A7963-596B-463F-9224-F515D28D4AAD}" destId="{00213A39-495B-47E4-9DC8-80E8BD938AA3}" srcOrd="1" destOrd="2" presId="urn:microsoft.com/office/officeart/2011/layout/InterconnectedBlockProcess"/>
    <dgm:cxn modelId="{081544BC-AF4A-43AC-ABB4-5C552F85ED3C}" srcId="{C9C58EA9-99AF-4D30-8BCE-36530DFC7F8F}" destId="{25AC7E9D-266F-4436-A5C9-ACC15F9D05B7}" srcOrd="1" destOrd="0" parTransId="{F1937AB6-5EF9-4009-AE91-8C9B8BE54FEF}" sibTransId="{D17691E6-1ED0-4376-816F-CF4F5E427B75}"/>
    <dgm:cxn modelId="{B0C057BF-4F32-4E1C-AA95-5665903E998B}" type="presOf" srcId="{F2072D4B-8D0E-4C6D-8FA5-91D40B69F0C3}" destId="{AC24BB56-7D05-40DA-8450-58A9813942D5}" srcOrd="0" destOrd="0" presId="urn:microsoft.com/office/officeart/2011/layout/InterconnectedBlockProcess"/>
    <dgm:cxn modelId="{038BC8C0-EB63-43ED-B78E-F0D01F034F9E}" type="presOf" srcId="{6400A0C3-693D-418A-B290-837814C22152}" destId="{CD3A89F7-0D1D-4C57-88A9-CA53B71C456E}" srcOrd="1" destOrd="0" presId="urn:microsoft.com/office/officeart/2011/layout/InterconnectedBlockProcess"/>
    <dgm:cxn modelId="{53D7D1C5-3AB0-41A3-8B2F-0073023DC36A}" srcId="{60BA140F-F452-4168-BA24-D1E86704E1E3}" destId="{1E2A41E9-037E-44DF-AC39-B514CA33F4B6}" srcOrd="2" destOrd="0" parTransId="{4F14C737-7863-4668-8FAA-56DDDBADFA7D}" sibTransId="{8742CEF8-9223-47BC-84D7-C5C4A72C2A7C}"/>
    <dgm:cxn modelId="{43938ECA-29CE-4332-9535-0AB4B8DDF5E1}" type="presOf" srcId="{68A08A74-860C-4E47-AFDA-81184FD63B23}" destId="{725E593E-9352-47A8-A40F-57C9DF062EAB}" srcOrd="0" destOrd="0" presId="urn:microsoft.com/office/officeart/2011/layout/InterconnectedBlockProcess"/>
    <dgm:cxn modelId="{5CDF96CB-BE0A-4F9A-95F7-921626EDFE50}" type="presOf" srcId="{CC463880-AA37-457F-8D6B-9B50549C9928}" destId="{CAD6B3FA-3BA6-4209-95AE-02AACF4E869F}" srcOrd="0" destOrd="3" presId="urn:microsoft.com/office/officeart/2011/layout/InterconnectedBlockProcess"/>
    <dgm:cxn modelId="{D6E3E2D0-5849-4737-A9CB-8F8BF9F1C888}" type="presOf" srcId="{146EF873-84FA-4746-971F-8819002C2C8E}" destId="{19563E56-3776-43A1-B111-5F3641D55B42}" srcOrd="0" destOrd="0" presId="urn:microsoft.com/office/officeart/2011/layout/InterconnectedBlockProcess"/>
    <dgm:cxn modelId="{655207D2-5170-4D86-872B-C1C1A3ACDDA6}" type="presOf" srcId="{C0143DFE-B7AD-4DED-A4E7-F4C229B1C187}" destId="{00213A39-495B-47E4-9DC8-80E8BD938AA3}" srcOrd="1" destOrd="0" presId="urn:microsoft.com/office/officeart/2011/layout/InterconnectedBlockProcess"/>
    <dgm:cxn modelId="{DABFE2D3-CE9C-413A-9675-451CF00057D5}" srcId="{146EF873-84FA-4746-971F-8819002C2C8E}" destId="{91769016-07CC-40F3-ACA7-1C2DB049A5BC}" srcOrd="1" destOrd="0" parTransId="{3B5C06E1-2140-4DBB-A099-168FB87F3078}" sibTransId="{98B1B32A-2C59-40F8-87B8-F78EDF65E95B}"/>
    <dgm:cxn modelId="{56C05FD6-73BA-4FD1-9339-6428FA54DEFE}" srcId="{146EF873-84FA-4746-971F-8819002C2C8E}" destId="{4575E523-9797-432B-9108-5A37A2789451}" srcOrd="0" destOrd="0" parTransId="{94877B21-AB12-44AE-8AA7-73F4C7DB5CF1}" sibTransId="{9520FA4B-A268-4C7B-AD84-6C6215EC451C}"/>
    <dgm:cxn modelId="{B861A8D6-078F-4C04-A5E2-624195A39552}" type="presOf" srcId="{02C57D87-9C65-4CEE-A6A8-EC047D40FD9B}" destId="{6843D547-4BC5-4ED8-BBCE-5FE0070834B2}" srcOrd="0" destOrd="0" presId="urn:microsoft.com/office/officeart/2011/layout/InterconnectedBlockProcess"/>
    <dgm:cxn modelId="{C8F52DD8-2564-4B5A-BAB0-C088C7E0BD33}" srcId="{60BA140F-F452-4168-BA24-D1E86704E1E3}" destId="{2ADEBE0F-9C10-4D5A-A3E7-C621CC23D44F}" srcOrd="1" destOrd="0" parTransId="{20D6B8F7-6FD9-4B30-9F24-5EB0B301CDCF}" sibTransId="{A1150015-AF24-49A6-A838-10A1C7FA52CC}"/>
    <dgm:cxn modelId="{96823ED9-95D9-4195-B306-16838D8CB125}" srcId="{60BA140F-F452-4168-BA24-D1E86704E1E3}" destId="{2E65DF00-8851-4655-B23E-A737F4BB1D76}" srcOrd="0" destOrd="0" parTransId="{4ADCCDB0-3F09-4772-9CF3-B68C21F93655}" sibTransId="{6957A31E-1392-452C-952A-96F11C864563}"/>
    <dgm:cxn modelId="{925C2DDD-7D06-4249-BDBD-85A8A8C8593A}" type="presOf" srcId="{81A5C0D3-3954-4894-BA9C-F466218675A3}" destId="{746CFAAF-8B24-4875-B36F-FA9D8699C175}" srcOrd="0" destOrd="2" presId="urn:microsoft.com/office/officeart/2011/layout/InterconnectedBlockProcess"/>
    <dgm:cxn modelId="{8B69F2DE-FF58-438A-87A4-CD343752B310}" type="presOf" srcId="{91769016-07CC-40F3-ACA7-1C2DB049A5BC}" destId="{5EE99FFE-BA22-4975-843E-C209B8A2B0F7}" srcOrd="1" destOrd="1" presId="urn:microsoft.com/office/officeart/2011/layout/InterconnectedBlockProcess"/>
    <dgm:cxn modelId="{7BFE06E0-D6E8-422C-8566-2E03E186DE52}" type="presOf" srcId="{D4BED618-BED9-4389-9B13-8BD0FA41174C}" destId="{69E6AEC7-3B0D-48F8-ACA7-53FDB085EF06}" srcOrd="1" destOrd="2" presId="urn:microsoft.com/office/officeart/2011/layout/InterconnectedBlockProcess"/>
    <dgm:cxn modelId="{52B091E0-2312-4EE3-ADBD-474A711AD7BD}" type="presOf" srcId="{C9C58EA9-99AF-4D30-8BCE-36530DFC7F8F}" destId="{A766DBE0-CD08-4B37-A41D-FA2EEBF68295}" srcOrd="0" destOrd="0" presId="urn:microsoft.com/office/officeart/2011/layout/InterconnectedBlockProcess"/>
    <dgm:cxn modelId="{023F2BE1-F927-46F9-86B7-BC8215B64BBB}" type="presOf" srcId="{2E65DF00-8851-4655-B23E-A737F4BB1D76}" destId="{449F652A-5A37-479F-AD61-2A27CE850B2A}" srcOrd="1" destOrd="0" presId="urn:microsoft.com/office/officeart/2011/layout/InterconnectedBlockProcess"/>
    <dgm:cxn modelId="{7E30C3E1-B58A-48BA-B862-F32E12BA0AA3}" type="presOf" srcId="{91769016-07CC-40F3-ACA7-1C2DB049A5BC}" destId="{640AACE1-FA9A-4468-9523-BF11C758593D}" srcOrd="0" destOrd="1" presId="urn:microsoft.com/office/officeart/2011/layout/InterconnectedBlockProcess"/>
    <dgm:cxn modelId="{256F1AE3-9B51-43DE-9549-4029097D6F93}" type="presOf" srcId="{EB18F8FA-5A59-4466-97C0-119A7E71F865}" destId="{B1DA3500-07D1-48DC-8936-D8EE87DB82F0}" srcOrd="1" destOrd="0" presId="urn:microsoft.com/office/officeart/2011/layout/InterconnectedBlockProcess"/>
    <dgm:cxn modelId="{12545AE5-AF9B-4735-BD7E-9D450468EB45}" type="presOf" srcId="{1E2A41E9-037E-44DF-AC39-B514CA33F4B6}" destId="{449F652A-5A37-479F-AD61-2A27CE850B2A}" srcOrd="1" destOrd="2" presId="urn:microsoft.com/office/officeart/2011/layout/InterconnectedBlockProcess"/>
    <dgm:cxn modelId="{9A9E39E6-AADF-47CD-B3C5-AA28B8874DF1}" type="presOf" srcId="{2B602261-EDF8-4C4C-8DAB-92636006F8F2}" destId="{69E6AEC7-3B0D-48F8-ACA7-53FDB085EF06}" srcOrd="1" destOrd="1" presId="urn:microsoft.com/office/officeart/2011/layout/InterconnectedBlockProcess"/>
    <dgm:cxn modelId="{EA6057E7-F18F-4D7B-8CB1-4252E5DC0209}" srcId="{70BF92AC-5CD5-476B-8425-C8C1DD9AB8DD}" destId="{6400A0C3-693D-418A-B290-837814C22152}" srcOrd="0" destOrd="0" parTransId="{9B691A2A-30AF-4300-9F97-3BCE7EE33D14}" sibTransId="{24B3B06D-0963-4964-988D-228393B23E0A}"/>
    <dgm:cxn modelId="{34F811E9-E3F4-4A93-9DAF-6F7A51896756}" type="presOf" srcId="{70BF92AC-5CD5-476B-8425-C8C1DD9AB8DD}" destId="{50254047-06C8-4E19-851F-8ECF608F6A91}" srcOrd="0" destOrd="0" presId="urn:microsoft.com/office/officeart/2011/layout/InterconnectedBlockProcess"/>
    <dgm:cxn modelId="{2A3277EA-4A13-452A-B7AF-917E8B9A689A}" type="presOf" srcId="{81A5C0D3-3954-4894-BA9C-F466218675A3}" destId="{B1DA3500-07D1-48DC-8936-D8EE87DB82F0}" srcOrd="1" destOrd="2" presId="urn:microsoft.com/office/officeart/2011/layout/InterconnectedBlockProcess"/>
    <dgm:cxn modelId="{1304CDF1-D078-4BE6-A14A-D2DE03AAB162}" type="presOf" srcId="{C3524157-0E44-4580-908B-C727C9174585}" destId="{CD3A89F7-0D1D-4C57-88A9-CA53B71C456E}" srcOrd="1" destOrd="1" presId="urn:microsoft.com/office/officeart/2011/layout/InterconnectedBlockProcess"/>
    <dgm:cxn modelId="{368C4AFF-A767-4CAB-B9B6-44A98C938634}" type="presOf" srcId="{8D395A5C-4969-4BFB-83D6-F500B749491A}" destId="{9CE64099-B4BC-499D-A770-7D8E79F32FF7}" srcOrd="0" destOrd="0" presId="urn:microsoft.com/office/officeart/2011/layout/InterconnectedBlockProcess"/>
    <dgm:cxn modelId="{620D1D83-3610-42CF-97FE-CB276FCE6FF2}" type="presParOf" srcId="{AC24BB56-7D05-40DA-8450-58A9813942D5}" destId="{F536088D-D03C-4ECA-AD46-1817A9EF8B3D}" srcOrd="0" destOrd="0" presId="urn:microsoft.com/office/officeart/2011/layout/InterconnectedBlockProcess"/>
    <dgm:cxn modelId="{062386BF-1E79-4F91-BF98-353CDE5998DB}" type="presParOf" srcId="{F536088D-D03C-4ECA-AD46-1817A9EF8B3D}" destId="{900935AF-15D4-4FD0-B678-00DBF3DE634B}" srcOrd="0" destOrd="0" presId="urn:microsoft.com/office/officeart/2011/layout/InterconnectedBlockProcess"/>
    <dgm:cxn modelId="{2EF67B93-DAFD-41DD-ACE9-875A6B9B3FE7}" type="presParOf" srcId="{AC24BB56-7D05-40DA-8450-58A9813942D5}" destId="{CD3A89F7-0D1D-4C57-88A9-CA53B71C456E}" srcOrd="1" destOrd="0" presId="urn:microsoft.com/office/officeart/2011/layout/InterconnectedBlockProcess"/>
    <dgm:cxn modelId="{F1497479-A2A4-437C-BFBF-D9F543EB567B}" type="presParOf" srcId="{AC24BB56-7D05-40DA-8450-58A9813942D5}" destId="{50254047-06C8-4E19-851F-8ECF608F6A91}" srcOrd="2" destOrd="0" presId="urn:microsoft.com/office/officeart/2011/layout/InterconnectedBlockProcess"/>
    <dgm:cxn modelId="{82F4F3C7-774B-4C84-9E92-B3B344B1DDE4}" type="presParOf" srcId="{AC24BB56-7D05-40DA-8450-58A9813942D5}" destId="{0F6E026A-BD85-4C71-BC3D-F97D05A194C2}" srcOrd="3" destOrd="0" presId="urn:microsoft.com/office/officeart/2011/layout/InterconnectedBlockProcess"/>
    <dgm:cxn modelId="{6DDCE2CB-0DA2-43EE-9A66-E515A06BFEC5}" type="presParOf" srcId="{0F6E026A-BD85-4C71-BC3D-F97D05A194C2}" destId="{CAD6B3FA-3BA6-4209-95AE-02AACF4E869F}" srcOrd="0" destOrd="0" presId="urn:microsoft.com/office/officeart/2011/layout/InterconnectedBlockProcess"/>
    <dgm:cxn modelId="{8871A4A3-0228-4DA4-A0C1-27CA1C0A799F}" type="presParOf" srcId="{AC24BB56-7D05-40DA-8450-58A9813942D5}" destId="{449F652A-5A37-479F-AD61-2A27CE850B2A}" srcOrd="4" destOrd="0" presId="urn:microsoft.com/office/officeart/2011/layout/InterconnectedBlockProcess"/>
    <dgm:cxn modelId="{4114E3CC-C04F-4321-98E9-71368FCFFDF8}" type="presParOf" srcId="{AC24BB56-7D05-40DA-8450-58A9813942D5}" destId="{3FBF5CCA-556E-4B68-8EF3-F2373E78199D}" srcOrd="5" destOrd="0" presId="urn:microsoft.com/office/officeart/2011/layout/InterconnectedBlockProcess"/>
    <dgm:cxn modelId="{118D6C60-9292-42F9-A9E6-A0075C37CD1F}" type="presParOf" srcId="{AC24BB56-7D05-40DA-8450-58A9813942D5}" destId="{B08BD1F7-8611-4B55-8D9D-582B1AE831C7}" srcOrd="6" destOrd="0" presId="urn:microsoft.com/office/officeart/2011/layout/InterconnectedBlockProcess"/>
    <dgm:cxn modelId="{4FFCD7B5-FB76-41AD-AD09-4EA56EBCAF3C}" type="presParOf" srcId="{B08BD1F7-8611-4B55-8D9D-582B1AE831C7}" destId="{746CFAAF-8B24-4875-B36F-FA9D8699C175}" srcOrd="0" destOrd="0" presId="urn:microsoft.com/office/officeart/2011/layout/InterconnectedBlockProcess"/>
    <dgm:cxn modelId="{6DC4E981-EA84-4DC9-B4BA-FB296EC3639C}" type="presParOf" srcId="{AC24BB56-7D05-40DA-8450-58A9813942D5}" destId="{B1DA3500-07D1-48DC-8936-D8EE87DB82F0}" srcOrd="7" destOrd="0" presId="urn:microsoft.com/office/officeart/2011/layout/InterconnectedBlockProcess"/>
    <dgm:cxn modelId="{FC4C43D5-22B9-4BFD-B72E-C446E90BA9FB}" type="presParOf" srcId="{AC24BB56-7D05-40DA-8450-58A9813942D5}" destId="{725E593E-9352-47A8-A40F-57C9DF062EAB}" srcOrd="8" destOrd="0" presId="urn:microsoft.com/office/officeart/2011/layout/InterconnectedBlockProcess"/>
    <dgm:cxn modelId="{8B9D69EC-3BB0-473C-9201-1F0775392D15}" type="presParOf" srcId="{AC24BB56-7D05-40DA-8450-58A9813942D5}" destId="{53C23988-4F73-4A6D-8282-C97CDBB11B40}" srcOrd="9" destOrd="0" presId="urn:microsoft.com/office/officeart/2011/layout/InterconnectedBlockProcess"/>
    <dgm:cxn modelId="{F6BE2E5A-3603-4E29-A413-D90BA2A76429}" type="presParOf" srcId="{53C23988-4F73-4A6D-8282-C97CDBB11B40}" destId="{9CE64099-B4BC-499D-A770-7D8E79F32FF7}" srcOrd="0" destOrd="0" presId="urn:microsoft.com/office/officeart/2011/layout/InterconnectedBlockProcess"/>
    <dgm:cxn modelId="{2F4FBCDA-5D86-4A76-8610-081003353A03}" type="presParOf" srcId="{AC24BB56-7D05-40DA-8450-58A9813942D5}" destId="{69E6AEC7-3B0D-48F8-ACA7-53FDB085EF06}" srcOrd="10" destOrd="0" presId="urn:microsoft.com/office/officeart/2011/layout/InterconnectedBlockProcess"/>
    <dgm:cxn modelId="{7F1EFE1B-1D12-46E2-9633-26FA99EEC2EE}" type="presParOf" srcId="{AC24BB56-7D05-40DA-8450-58A9813942D5}" destId="{6843D547-4BC5-4ED8-BBCE-5FE0070834B2}" srcOrd="11" destOrd="0" presId="urn:microsoft.com/office/officeart/2011/layout/InterconnectedBlockProcess"/>
    <dgm:cxn modelId="{FDA8AD4D-C1B4-40AA-B473-5E2ADB594B8E}" type="presParOf" srcId="{AC24BB56-7D05-40DA-8450-58A9813942D5}" destId="{6AFB558A-267B-4B1F-BF5E-F1180164FC11}" srcOrd="12" destOrd="0" presId="urn:microsoft.com/office/officeart/2011/layout/InterconnectedBlockProcess"/>
    <dgm:cxn modelId="{110AF75A-B73A-437E-87AC-7F6DD567D66F}" type="presParOf" srcId="{6AFB558A-267B-4B1F-BF5E-F1180164FC11}" destId="{640AACE1-FA9A-4468-9523-BF11C758593D}" srcOrd="0" destOrd="0" presId="urn:microsoft.com/office/officeart/2011/layout/InterconnectedBlockProcess"/>
    <dgm:cxn modelId="{E762CB78-24A0-464F-914D-3006E726CEB4}" type="presParOf" srcId="{AC24BB56-7D05-40DA-8450-58A9813942D5}" destId="{5EE99FFE-BA22-4975-843E-C209B8A2B0F7}" srcOrd="13" destOrd="0" presId="urn:microsoft.com/office/officeart/2011/layout/InterconnectedBlockProcess"/>
    <dgm:cxn modelId="{1F98D5A5-BE23-41B9-BFB4-8540C4A3DE44}" type="presParOf" srcId="{AC24BB56-7D05-40DA-8450-58A9813942D5}" destId="{19563E56-3776-43A1-B111-5F3641D55B42}" srcOrd="14" destOrd="0" presId="urn:microsoft.com/office/officeart/2011/layout/InterconnectedBlockProcess"/>
    <dgm:cxn modelId="{0BAA3D06-F804-4C90-B9C7-E96A2B8ECCEB}" type="presParOf" srcId="{AC24BB56-7D05-40DA-8450-58A9813942D5}" destId="{DFAEAE82-FCEA-4323-8B82-DD8BADF76FB5}" srcOrd="15" destOrd="0" presId="urn:microsoft.com/office/officeart/2011/layout/InterconnectedBlockProcess"/>
    <dgm:cxn modelId="{C7A43DC8-D870-4ACA-B0F8-AA2C01BF4103}" type="presParOf" srcId="{DFAEAE82-FCEA-4323-8B82-DD8BADF76FB5}" destId="{19AE5EDB-F5E3-4CCA-A447-2A3112831781}" srcOrd="0" destOrd="0" presId="urn:microsoft.com/office/officeart/2011/layout/InterconnectedBlockProcess"/>
    <dgm:cxn modelId="{8815501D-BADD-48A0-9E8C-D64DE15A5D4D}" type="presParOf" srcId="{AC24BB56-7D05-40DA-8450-58A9813942D5}" destId="{00213A39-495B-47E4-9DC8-80E8BD938AA3}" srcOrd="16" destOrd="0" presId="urn:microsoft.com/office/officeart/2011/layout/InterconnectedBlockProcess"/>
    <dgm:cxn modelId="{15F13B58-44C5-456E-919D-9B835AA42278}" type="presParOf" srcId="{AC24BB56-7D05-40DA-8450-58A9813942D5}" destId="{A766DBE0-CD08-4B37-A41D-FA2EEBF68295}" srcOrd="17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D4FC6-94F2-446B-80F5-CFBA093EF0AA}">
      <dsp:nvSpPr>
        <dsp:cNvPr id="0" name=""/>
        <dsp:cNvSpPr/>
      </dsp:nvSpPr>
      <dsp:spPr>
        <a:xfrm>
          <a:off x="0" y="1821703"/>
          <a:ext cx="2169114" cy="77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Equity</a:t>
          </a:r>
        </a:p>
      </dsp:txBody>
      <dsp:txXfrm>
        <a:off x="0" y="1821703"/>
        <a:ext cx="2169114" cy="772200"/>
      </dsp:txXfrm>
    </dsp:sp>
    <dsp:sp modelId="{908EF06E-CCA0-4184-A783-F9055D5CB4FA}">
      <dsp:nvSpPr>
        <dsp:cNvPr id="0" name=""/>
        <dsp:cNvSpPr/>
      </dsp:nvSpPr>
      <dsp:spPr>
        <a:xfrm>
          <a:off x="2169113" y="1785506"/>
          <a:ext cx="433822" cy="84459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D9949-6774-477A-88B4-A797230EDB38}">
      <dsp:nvSpPr>
        <dsp:cNvPr id="0" name=""/>
        <dsp:cNvSpPr/>
      </dsp:nvSpPr>
      <dsp:spPr>
        <a:xfrm>
          <a:off x="2776465" y="1785506"/>
          <a:ext cx="5899990" cy="844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3900" kern="120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Accionistas</a:t>
          </a:r>
          <a:r>
            <a:rPr lang="en-US" sz="3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/ </a:t>
          </a:r>
          <a:r>
            <a:rPr lang="es-AR" sz="3900" kern="120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Dueños</a:t>
          </a:r>
        </a:p>
      </dsp:txBody>
      <dsp:txXfrm>
        <a:off x="2776465" y="1785506"/>
        <a:ext cx="5899990" cy="844593"/>
      </dsp:txXfrm>
    </dsp:sp>
    <dsp:sp modelId="{5EF9C9CA-C7F5-4AF5-A015-D759A90364AA}">
      <dsp:nvSpPr>
        <dsp:cNvPr id="0" name=""/>
        <dsp:cNvSpPr/>
      </dsp:nvSpPr>
      <dsp:spPr>
        <a:xfrm>
          <a:off x="0" y="2806696"/>
          <a:ext cx="2169114" cy="77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900" kern="120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Deuda</a:t>
          </a:r>
        </a:p>
      </dsp:txBody>
      <dsp:txXfrm>
        <a:off x="0" y="2806696"/>
        <a:ext cx="2169114" cy="772200"/>
      </dsp:txXfrm>
    </dsp:sp>
    <dsp:sp modelId="{66F94F09-38B3-4032-82F7-9EE42E8E6859}">
      <dsp:nvSpPr>
        <dsp:cNvPr id="0" name=""/>
        <dsp:cNvSpPr/>
      </dsp:nvSpPr>
      <dsp:spPr>
        <a:xfrm>
          <a:off x="2169113" y="2770500"/>
          <a:ext cx="433822" cy="84459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18060-A5BF-4304-9233-2591B62804FC}">
      <dsp:nvSpPr>
        <dsp:cNvPr id="0" name=""/>
        <dsp:cNvSpPr/>
      </dsp:nvSpPr>
      <dsp:spPr>
        <a:xfrm>
          <a:off x="2776465" y="2770500"/>
          <a:ext cx="5899990" cy="844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3900" kern="120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Acreedores</a:t>
          </a:r>
        </a:p>
      </dsp:txBody>
      <dsp:txXfrm>
        <a:off x="2776465" y="2770500"/>
        <a:ext cx="5899990" cy="844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79664-AC7D-4462-873F-FA62C733FD93}">
      <dsp:nvSpPr>
        <dsp:cNvPr id="0" name=""/>
        <dsp:cNvSpPr/>
      </dsp:nvSpPr>
      <dsp:spPr>
        <a:xfrm>
          <a:off x="0" y="0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1B722-ED15-41BF-9F38-6AF1A60571E1}">
      <dsp:nvSpPr>
        <dsp:cNvPr id="0" name=""/>
        <dsp:cNvSpPr/>
      </dsp:nvSpPr>
      <dsp:spPr>
        <a:xfrm>
          <a:off x="0" y="0"/>
          <a:ext cx="1670585" cy="532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Equity</a:t>
          </a:r>
        </a:p>
      </dsp:txBody>
      <dsp:txXfrm>
        <a:off x="0" y="0"/>
        <a:ext cx="1670585" cy="5328591"/>
      </dsp:txXfrm>
    </dsp:sp>
    <dsp:sp modelId="{91C21152-5F12-42AC-87FA-9D5F2BF3E1BF}">
      <dsp:nvSpPr>
        <dsp:cNvPr id="0" name=""/>
        <dsp:cNvSpPr/>
      </dsp:nvSpPr>
      <dsp:spPr>
        <a:xfrm>
          <a:off x="1795879" y="123848"/>
          <a:ext cx="6557048" cy="247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Acciones</a:t>
          </a:r>
          <a: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Comunes</a:t>
          </a:r>
          <a: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es-ES" altLang="es-AR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son unidades de propiedad, o del capital social de una empresa. Los poseedores de acciones comunes esperan percibir un rendimiento, ya sea en forma de dividendos o mediante un aumento en el precio de las acciones. Poseen voto.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95879" y="123848"/>
        <a:ext cx="6557048" cy="2476962"/>
      </dsp:txXfrm>
    </dsp:sp>
    <dsp:sp modelId="{E2F1FE2B-9135-4716-A90C-7D4505ACD5BF}">
      <dsp:nvSpPr>
        <dsp:cNvPr id="0" name=""/>
        <dsp:cNvSpPr/>
      </dsp:nvSpPr>
      <dsp:spPr>
        <a:xfrm>
          <a:off x="1670585" y="2600810"/>
          <a:ext cx="6682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B8B84-D54F-4F93-B0D2-E05383A3B11F}">
      <dsp:nvSpPr>
        <dsp:cNvPr id="0" name=""/>
        <dsp:cNvSpPr/>
      </dsp:nvSpPr>
      <dsp:spPr>
        <a:xfrm>
          <a:off x="1795879" y="2724658"/>
          <a:ext cx="6557048" cy="247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Acciones</a:t>
          </a:r>
          <a: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Preferentes</a:t>
          </a:r>
          <a: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es-ES" altLang="es-AR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son una forma especial de propiedad. Los poseedores de acciones preferentes perciben dividendos fijos en forma periódica; tales dividendos deben pagarse antes de efectuarse cualquier pago a los propietarios de acciones comunes. No suelen poseer voto</a:t>
          </a:r>
          <a:r>
            <a:rPr lang="es-ES" altLang="es-AR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95879" y="2724658"/>
        <a:ext cx="6557048" cy="2476962"/>
      </dsp:txXfrm>
    </dsp:sp>
    <dsp:sp modelId="{4AF35DF1-6395-4542-8584-A30D626D24C8}">
      <dsp:nvSpPr>
        <dsp:cNvPr id="0" name=""/>
        <dsp:cNvSpPr/>
      </dsp:nvSpPr>
      <dsp:spPr>
        <a:xfrm>
          <a:off x="1670585" y="5201621"/>
          <a:ext cx="6682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79664-AC7D-4462-873F-FA62C733FD93}">
      <dsp:nvSpPr>
        <dsp:cNvPr id="0" name=""/>
        <dsp:cNvSpPr/>
      </dsp:nvSpPr>
      <dsp:spPr>
        <a:xfrm>
          <a:off x="0" y="2904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1B722-ED15-41BF-9F38-6AF1A60571E1}">
      <dsp:nvSpPr>
        <dsp:cNvPr id="0" name=""/>
        <dsp:cNvSpPr/>
      </dsp:nvSpPr>
      <dsp:spPr>
        <a:xfrm>
          <a:off x="0" y="2904"/>
          <a:ext cx="1756995" cy="198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	</a:t>
          </a:r>
          <a:r>
            <a:rPr lang="en-US" sz="36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Deuda</a:t>
          </a: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		</a:t>
          </a:r>
          <a:r>
            <a:rPr lang="en-US" sz="3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	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904"/>
        <a:ext cx="1756995" cy="1984695"/>
      </dsp:txXfrm>
    </dsp:sp>
    <dsp:sp modelId="{91C21152-5F12-42AC-87FA-9D5F2BF3E1BF}">
      <dsp:nvSpPr>
        <dsp:cNvPr id="0" name=""/>
        <dsp:cNvSpPr/>
      </dsp:nvSpPr>
      <dsp:spPr>
        <a:xfrm>
          <a:off x="1888769" y="104968"/>
          <a:ext cx="6896206" cy="111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Obligaciones Negociables: </a:t>
          </a:r>
          <a:r>
            <a:rPr lang="es-AR" sz="16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 más comunes son los Bonos. Poseen un set de condiciones (prospecto del bono) que se deben respetar (Vencimiento, tasa, amortización, </a:t>
          </a:r>
          <a:r>
            <a:rPr lang="es-AR" sz="1600" b="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etc</a:t>
          </a:r>
          <a:r>
            <a:rPr lang="es-AR" sz="16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). Mediano/Largo plazo. El acreedor suele ir cambiando a lo largo del tiempo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888769" y="104968"/>
        <a:ext cx="6896206" cy="1115801"/>
      </dsp:txXfrm>
    </dsp:sp>
    <dsp:sp modelId="{E2F1FE2B-9135-4716-A90C-7D4505ACD5BF}">
      <dsp:nvSpPr>
        <dsp:cNvPr id="0" name=""/>
        <dsp:cNvSpPr/>
      </dsp:nvSpPr>
      <dsp:spPr>
        <a:xfrm>
          <a:off x="1756995" y="1220770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B8B84-D54F-4F93-B0D2-E05383A3B11F}">
      <dsp:nvSpPr>
        <dsp:cNvPr id="0" name=""/>
        <dsp:cNvSpPr/>
      </dsp:nvSpPr>
      <dsp:spPr>
        <a:xfrm>
          <a:off x="1888769" y="1322834"/>
          <a:ext cx="6896206" cy="81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Préstamos Bancarios: </a:t>
          </a:r>
          <a:r>
            <a:rPr lang="es-AR" sz="16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 general, plazos más cortos que los bonos. No suele cambiar de manos. Tipos especiales: Bilaterales/Sindicados. ¿no Bancarios?(</a:t>
          </a:r>
          <a:r>
            <a:rPr lang="es-AR" sz="1600" b="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Witholding</a:t>
          </a:r>
          <a:r>
            <a:rPr lang="es-AR" sz="16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AR" sz="1600" b="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Tax</a:t>
          </a:r>
          <a:r>
            <a:rPr lang="es-AR" sz="16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888769" y="1322834"/>
        <a:ext cx="6896206" cy="818061"/>
      </dsp:txXfrm>
    </dsp:sp>
    <dsp:sp modelId="{4AF35DF1-6395-4542-8584-A30D626D24C8}">
      <dsp:nvSpPr>
        <dsp:cNvPr id="0" name=""/>
        <dsp:cNvSpPr/>
      </dsp:nvSpPr>
      <dsp:spPr>
        <a:xfrm>
          <a:off x="1756995" y="2140895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9B8DE-D07E-4945-B229-322D194460C3}">
      <dsp:nvSpPr>
        <dsp:cNvPr id="0" name=""/>
        <dsp:cNvSpPr/>
      </dsp:nvSpPr>
      <dsp:spPr>
        <a:xfrm>
          <a:off x="1888769" y="2242959"/>
          <a:ext cx="6896206" cy="48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Leasing</a:t>
          </a:r>
        </a:p>
      </dsp:txBody>
      <dsp:txXfrm>
        <a:off x="1888769" y="2242959"/>
        <a:ext cx="6896206" cy="488885"/>
      </dsp:txXfrm>
    </dsp:sp>
    <dsp:sp modelId="{E4D54AD2-4CE7-43D5-ADAD-C7C4B456BE8E}">
      <dsp:nvSpPr>
        <dsp:cNvPr id="0" name=""/>
        <dsp:cNvSpPr/>
      </dsp:nvSpPr>
      <dsp:spPr>
        <a:xfrm>
          <a:off x="1756995" y="2731844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3DD6D-ACC6-405A-981B-CD2B1461C945}">
      <dsp:nvSpPr>
        <dsp:cNvPr id="0" name=""/>
        <dsp:cNvSpPr/>
      </dsp:nvSpPr>
      <dsp:spPr>
        <a:xfrm>
          <a:off x="1888769" y="2833908"/>
          <a:ext cx="6896206" cy="39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Sale &amp; Lease Back – Off balance sheet</a:t>
          </a:r>
        </a:p>
      </dsp:txBody>
      <dsp:txXfrm>
        <a:off x="1888769" y="2833908"/>
        <a:ext cx="6896206" cy="391271"/>
      </dsp:txXfrm>
    </dsp:sp>
    <dsp:sp modelId="{76680627-2952-4484-99A4-DAEAED8BB2AB}">
      <dsp:nvSpPr>
        <dsp:cNvPr id="0" name=""/>
        <dsp:cNvSpPr/>
      </dsp:nvSpPr>
      <dsp:spPr>
        <a:xfrm>
          <a:off x="1756995" y="3225179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5046A-D80E-42A6-9F92-D2864A9D3F26}">
      <dsp:nvSpPr>
        <dsp:cNvPr id="0" name=""/>
        <dsp:cNvSpPr/>
      </dsp:nvSpPr>
      <dsp:spPr>
        <a:xfrm>
          <a:off x="1888769" y="3327243"/>
          <a:ext cx="6896206" cy="516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Descuento</a:t>
          </a: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8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Cobranzas</a:t>
          </a: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Off Balance Sheet</a:t>
          </a:r>
        </a:p>
      </dsp:txBody>
      <dsp:txXfrm>
        <a:off x="1888769" y="3327243"/>
        <a:ext cx="6896206" cy="516809"/>
      </dsp:txXfrm>
    </dsp:sp>
    <dsp:sp modelId="{66E60FD0-CCCD-4864-86BC-CF62AF6CB8BA}">
      <dsp:nvSpPr>
        <dsp:cNvPr id="0" name=""/>
        <dsp:cNvSpPr/>
      </dsp:nvSpPr>
      <dsp:spPr>
        <a:xfrm>
          <a:off x="1756995" y="3844053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7CDF3-BD17-4EE9-AFC9-8301320A1997}">
      <dsp:nvSpPr>
        <dsp:cNvPr id="0" name=""/>
        <dsp:cNvSpPr/>
      </dsp:nvSpPr>
      <dsp:spPr>
        <a:xfrm>
          <a:off x="1888769" y="3946117"/>
          <a:ext cx="6896206" cy="45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Securitización</a:t>
          </a: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8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Cobranzas</a:t>
          </a: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Off Balance Sheet</a:t>
          </a:r>
        </a:p>
      </dsp:txBody>
      <dsp:txXfrm>
        <a:off x="1888769" y="3946117"/>
        <a:ext cx="6896206" cy="459470"/>
      </dsp:txXfrm>
    </dsp:sp>
    <dsp:sp modelId="{710ED30F-60FF-4B7A-B0B3-244EAF5CAF87}">
      <dsp:nvSpPr>
        <dsp:cNvPr id="0" name=""/>
        <dsp:cNvSpPr/>
      </dsp:nvSpPr>
      <dsp:spPr>
        <a:xfrm>
          <a:off x="1756995" y="4405588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A2007-D339-4024-8D54-4D6B345588BD}">
      <dsp:nvSpPr>
        <dsp:cNvPr id="0" name=""/>
        <dsp:cNvSpPr/>
      </dsp:nvSpPr>
      <dsp:spPr>
        <a:xfrm>
          <a:off x="1888769" y="4507651"/>
          <a:ext cx="6896206" cy="53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Liquidación</a:t>
          </a: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Stocks</a:t>
          </a:r>
        </a:p>
      </dsp:txBody>
      <dsp:txXfrm>
        <a:off x="1888769" y="4507651"/>
        <a:ext cx="6896206" cy="538406"/>
      </dsp:txXfrm>
    </dsp:sp>
    <dsp:sp modelId="{94E79E68-E697-48E3-BEF6-D3509253BFB6}">
      <dsp:nvSpPr>
        <dsp:cNvPr id="0" name=""/>
        <dsp:cNvSpPr/>
      </dsp:nvSpPr>
      <dsp:spPr>
        <a:xfrm>
          <a:off x="1756995" y="5046058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72DAB-38CB-4128-8B30-D6DE0ACB5EAB}">
      <dsp:nvSpPr>
        <dsp:cNvPr id="0" name=""/>
        <dsp:cNvSpPr/>
      </dsp:nvSpPr>
      <dsp:spPr>
        <a:xfrm>
          <a:off x="1888769" y="5148122"/>
          <a:ext cx="6896206" cy="624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Venta</a:t>
          </a: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8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Activos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888769" y="5148122"/>
        <a:ext cx="6896206" cy="624181"/>
      </dsp:txXfrm>
    </dsp:sp>
    <dsp:sp modelId="{EE3E539C-E940-4711-93C9-9F4B2AFB5BE1}">
      <dsp:nvSpPr>
        <dsp:cNvPr id="0" name=""/>
        <dsp:cNvSpPr/>
      </dsp:nvSpPr>
      <dsp:spPr>
        <a:xfrm>
          <a:off x="1756995" y="5772303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13B0C-7737-4B44-9D56-3A829B73D41A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1A3FF-92F9-488D-9436-17EFDDAF976D}">
      <dsp:nvSpPr>
        <dsp:cNvPr id="0" name=""/>
        <dsp:cNvSpPr/>
      </dsp:nvSpPr>
      <dsp:spPr>
        <a:xfrm>
          <a:off x="427326" y="280603"/>
          <a:ext cx="8066465" cy="5609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Liquidez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7326" y="280603"/>
        <a:ext cx="8066465" cy="560994"/>
      </dsp:txXfrm>
    </dsp:sp>
    <dsp:sp modelId="{43E66D95-C5EF-4437-8529-1A7095EC01D0}">
      <dsp:nvSpPr>
        <dsp:cNvPr id="0" name=""/>
        <dsp:cNvSpPr/>
      </dsp:nvSpPr>
      <dsp:spPr>
        <a:xfrm>
          <a:off x="76705" y="210479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FCCB5-D3D3-4DCC-B592-3C0BAF0321F5}">
      <dsp:nvSpPr>
        <dsp:cNvPr id="0" name=""/>
        <dsp:cNvSpPr/>
      </dsp:nvSpPr>
      <dsp:spPr>
        <a:xfrm>
          <a:off x="888782" y="1121988"/>
          <a:ext cx="7605009" cy="5609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Bajos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costos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intermediación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88782" y="1121988"/>
        <a:ext cx="7605009" cy="560994"/>
      </dsp:txXfrm>
    </dsp:sp>
    <dsp:sp modelId="{E119D364-E406-4388-936A-12CA11B16680}">
      <dsp:nvSpPr>
        <dsp:cNvPr id="0" name=""/>
        <dsp:cNvSpPr/>
      </dsp:nvSpPr>
      <dsp:spPr>
        <a:xfrm>
          <a:off x="538161" y="1051864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78EFC-9035-4D78-8197-A4CEAF1D8F6C}">
      <dsp:nvSpPr>
        <dsp:cNvPr id="0" name=""/>
        <dsp:cNvSpPr/>
      </dsp:nvSpPr>
      <dsp:spPr>
        <a:xfrm>
          <a:off x="1099795" y="1963373"/>
          <a:ext cx="7393997" cy="5609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Gran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Demanda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(ART,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Seguros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Fondos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pensión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sp:txBody>
      <dsp:txXfrm>
        <a:off x="1099795" y="1963373"/>
        <a:ext cx="7393997" cy="560994"/>
      </dsp:txXfrm>
    </dsp:sp>
    <dsp:sp modelId="{06BA9550-CC85-4CB1-B4EB-838EEE4FE62B}">
      <dsp:nvSpPr>
        <dsp:cNvPr id="0" name=""/>
        <dsp:cNvSpPr/>
      </dsp:nvSpPr>
      <dsp:spPr>
        <a:xfrm>
          <a:off x="749173" y="1893248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F08B6-D645-4F32-8F63-E1C8653FA031}">
      <dsp:nvSpPr>
        <dsp:cNvPr id="0" name=""/>
        <dsp:cNvSpPr/>
      </dsp:nvSpPr>
      <dsp:spPr>
        <a:xfrm>
          <a:off x="1099795" y="2804224"/>
          <a:ext cx="7393997" cy="5609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Gran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Oferta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Privatización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ADRs,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nuevas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empresas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sp:txBody>
      <dsp:txXfrm>
        <a:off x="1099795" y="2804224"/>
        <a:ext cx="7393997" cy="560994"/>
      </dsp:txXfrm>
    </dsp:sp>
    <dsp:sp modelId="{F9D1FCAA-3651-4C18-8185-19D770CF18D1}">
      <dsp:nvSpPr>
        <dsp:cNvPr id="0" name=""/>
        <dsp:cNvSpPr/>
      </dsp:nvSpPr>
      <dsp:spPr>
        <a:xfrm>
          <a:off x="749173" y="2734100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EB4BF-A058-4D15-8677-DF919DC405B8}">
      <dsp:nvSpPr>
        <dsp:cNvPr id="0" name=""/>
        <dsp:cNvSpPr/>
      </dsp:nvSpPr>
      <dsp:spPr>
        <a:xfrm>
          <a:off x="888782" y="3645609"/>
          <a:ext cx="7605009" cy="5609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Globalización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(con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ventajas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/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desventajas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sp:txBody>
      <dsp:txXfrm>
        <a:off x="888782" y="3645609"/>
        <a:ext cx="7605009" cy="560994"/>
      </dsp:txXfrm>
    </dsp:sp>
    <dsp:sp modelId="{09C0EEC1-C85D-463A-87E7-AECE109A5C60}">
      <dsp:nvSpPr>
        <dsp:cNvPr id="0" name=""/>
        <dsp:cNvSpPr/>
      </dsp:nvSpPr>
      <dsp:spPr>
        <a:xfrm>
          <a:off x="538161" y="3575485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33425-320B-4A05-8089-9C755705439D}">
      <dsp:nvSpPr>
        <dsp:cNvPr id="0" name=""/>
        <dsp:cNvSpPr/>
      </dsp:nvSpPr>
      <dsp:spPr>
        <a:xfrm>
          <a:off x="427326" y="4486994"/>
          <a:ext cx="8066465" cy="56099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Reglas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claras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(CNV y Mercado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Abierto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Electrónico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sp:txBody>
      <dsp:txXfrm>
        <a:off x="427326" y="4486994"/>
        <a:ext cx="8066465" cy="560994"/>
      </dsp:txXfrm>
    </dsp:sp>
    <dsp:sp modelId="{605BD78C-3AB1-43EA-BB15-C9FC27DB34EA}">
      <dsp:nvSpPr>
        <dsp:cNvPr id="0" name=""/>
        <dsp:cNvSpPr/>
      </dsp:nvSpPr>
      <dsp:spPr>
        <a:xfrm>
          <a:off x="76705" y="4416869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FDC2A-72FF-4492-B806-DBBFA8C42C8C}">
      <dsp:nvSpPr>
        <dsp:cNvPr id="0" name=""/>
        <dsp:cNvSpPr/>
      </dsp:nvSpPr>
      <dsp:spPr>
        <a:xfrm>
          <a:off x="2581" y="0"/>
          <a:ext cx="2590397" cy="15042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3" tIns="91440" rIns="365534" bIns="9144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Start Up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track Record</a:t>
          </a:r>
        </a:p>
      </dsp:txBody>
      <dsp:txXfrm>
        <a:off x="2581" y="0"/>
        <a:ext cx="2590397" cy="1504207"/>
      </dsp:txXfrm>
    </dsp:sp>
    <dsp:sp modelId="{180C1A61-73F5-4A01-8CA5-6B03E970C5BA}">
      <dsp:nvSpPr>
        <dsp:cNvPr id="0" name=""/>
        <dsp:cNvSpPr/>
      </dsp:nvSpPr>
      <dsp:spPr>
        <a:xfrm>
          <a:off x="2074900" y="0"/>
          <a:ext cx="2590397" cy="1504207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3" tIns="91440" rIns="91383" bIns="9144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PYME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Poco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Track Record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Potencial</a:t>
          </a: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50952" y="0"/>
        <a:ext cx="1838293" cy="1504207"/>
      </dsp:txXfrm>
    </dsp:sp>
    <dsp:sp modelId="{09C47302-3BB0-48E9-84E8-4E0300447AFF}">
      <dsp:nvSpPr>
        <dsp:cNvPr id="0" name=""/>
        <dsp:cNvSpPr/>
      </dsp:nvSpPr>
      <dsp:spPr>
        <a:xfrm>
          <a:off x="4147218" y="0"/>
          <a:ext cx="2590397" cy="1504207"/>
        </a:xfrm>
        <a:prstGeom prst="chevron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3" tIns="60960" rIns="91383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Empresa</a:t>
          </a: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Buen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track record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Puede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colateralizar</a:t>
          </a: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23270" y="0"/>
        <a:ext cx="1838293" cy="1504207"/>
      </dsp:txXfrm>
    </dsp:sp>
    <dsp:sp modelId="{FE20D423-7A65-4713-8693-9A71BBFCA51F}">
      <dsp:nvSpPr>
        <dsp:cNvPr id="0" name=""/>
        <dsp:cNvSpPr/>
      </dsp:nvSpPr>
      <dsp:spPr>
        <a:xfrm>
          <a:off x="6219536" y="0"/>
          <a:ext cx="2590397" cy="1504207"/>
        </a:xfrm>
        <a:prstGeom prst="chevron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3" tIns="60960" rIns="91383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Empresa</a:t>
          </a: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Muy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Excelente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Track Record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Riesgo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conocido</a:t>
          </a: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595588" y="0"/>
        <a:ext cx="1838293" cy="15042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935AF-15D4-4FD0-B678-00DBF3DE634B}">
      <dsp:nvSpPr>
        <dsp:cNvPr id="0" name=""/>
        <dsp:cNvSpPr/>
      </dsp:nvSpPr>
      <dsp:spPr>
        <a:xfrm>
          <a:off x="7377867" y="1411383"/>
          <a:ext cx="1479116" cy="3990282"/>
        </a:xfrm>
        <a:prstGeom prst="wedgeRectCallout">
          <a:avLst>
            <a:gd name="adj1" fmla="val 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Pocos </a:t>
          </a:r>
          <a:r>
            <a:rPr lang="es-AR" sz="1600" kern="1200" dirty="0" err="1"/>
            <a:t>start</a:t>
          </a:r>
          <a:r>
            <a:rPr lang="es-AR" sz="1600" kern="1200" dirty="0"/>
            <a:t>-ups llegan acá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En general </a:t>
          </a:r>
          <a:r>
            <a:rPr lang="es-AR" sz="1600" kern="1200" dirty="0" err="1"/>
            <a:t>pasás</a:t>
          </a:r>
          <a:r>
            <a:rPr lang="es-AR" sz="1600" kern="1200" dirty="0"/>
            <a:t> a una IPO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Difícil de justificar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Fondos: VC/PE/HF/IB</a:t>
          </a:r>
        </a:p>
      </dsp:txBody>
      <dsp:txXfrm>
        <a:off x="7565635" y="1411383"/>
        <a:ext cx="1291348" cy="3990282"/>
      </dsp:txXfrm>
    </dsp:sp>
    <dsp:sp modelId="{50254047-06C8-4E19-851F-8ECF608F6A91}">
      <dsp:nvSpPr>
        <dsp:cNvPr id="0" name=""/>
        <dsp:cNvSpPr/>
      </dsp:nvSpPr>
      <dsp:spPr>
        <a:xfrm>
          <a:off x="7395581" y="358974"/>
          <a:ext cx="1461402" cy="1056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Serie D-E</a:t>
          </a:r>
        </a:p>
      </dsp:txBody>
      <dsp:txXfrm>
        <a:off x="7395581" y="358974"/>
        <a:ext cx="1461402" cy="1056443"/>
      </dsp:txXfrm>
    </dsp:sp>
    <dsp:sp modelId="{CAD6B3FA-3BA6-4209-95AE-02AACF4E869F}">
      <dsp:nvSpPr>
        <dsp:cNvPr id="0" name=""/>
        <dsp:cNvSpPr/>
      </dsp:nvSpPr>
      <dsp:spPr>
        <a:xfrm>
          <a:off x="5911151" y="1411383"/>
          <a:ext cx="1479116" cy="375579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2832688"/>
            <a:satOff val="-4990"/>
            <a:lumOff val="2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Más expansión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Nuevas unidades de negocios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M&amp;A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Mucha más USD que en las otras series (30M?50M?)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Fondos: VC/PE/HF/IB</a:t>
          </a:r>
        </a:p>
      </dsp:txBody>
      <dsp:txXfrm>
        <a:off x="6098919" y="1411383"/>
        <a:ext cx="1291348" cy="3755796"/>
      </dsp:txXfrm>
    </dsp:sp>
    <dsp:sp modelId="{3FBF5CCA-556E-4B68-8EF3-F2373E78199D}">
      <dsp:nvSpPr>
        <dsp:cNvPr id="0" name=""/>
        <dsp:cNvSpPr/>
      </dsp:nvSpPr>
      <dsp:spPr>
        <a:xfrm>
          <a:off x="5916465" y="472434"/>
          <a:ext cx="1479116" cy="938949"/>
        </a:xfrm>
        <a:prstGeom prst="rect">
          <a:avLst/>
        </a:prstGeom>
        <a:solidFill>
          <a:schemeClr val="accent5">
            <a:hueOff val="-2699995"/>
            <a:satOff val="-20000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Serie C</a:t>
          </a:r>
        </a:p>
      </dsp:txBody>
      <dsp:txXfrm>
        <a:off x="5916465" y="472434"/>
        <a:ext cx="1479116" cy="938949"/>
      </dsp:txXfrm>
    </dsp:sp>
    <dsp:sp modelId="{746CFAAF-8B24-4875-B36F-FA9D8699C175}">
      <dsp:nvSpPr>
        <dsp:cNvPr id="0" name=""/>
        <dsp:cNvSpPr/>
      </dsp:nvSpPr>
      <dsp:spPr>
        <a:xfrm>
          <a:off x="4436463" y="1411383"/>
          <a:ext cx="1479116" cy="352080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5665376"/>
            <a:satOff val="-9981"/>
            <a:lumOff val="5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Expansión: mercados o productos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Cambio de escala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Idealmente, &gt; Serie A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Fondos: VC</a:t>
          </a:r>
        </a:p>
      </dsp:txBody>
      <dsp:txXfrm>
        <a:off x="4624231" y="1411383"/>
        <a:ext cx="1291348" cy="3520807"/>
      </dsp:txXfrm>
    </dsp:sp>
    <dsp:sp modelId="{725E593E-9352-47A8-A40F-57C9DF062EAB}">
      <dsp:nvSpPr>
        <dsp:cNvPr id="0" name=""/>
        <dsp:cNvSpPr/>
      </dsp:nvSpPr>
      <dsp:spPr>
        <a:xfrm>
          <a:off x="4437348" y="589929"/>
          <a:ext cx="1479116" cy="821454"/>
        </a:xfrm>
        <a:prstGeom prst="rect">
          <a:avLst/>
        </a:prstGeom>
        <a:solidFill>
          <a:schemeClr val="accent5">
            <a:hueOff val="-5399989"/>
            <a:satOff val="-40000"/>
            <a:lumOff val="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Serie B</a:t>
          </a:r>
        </a:p>
      </dsp:txBody>
      <dsp:txXfrm>
        <a:off x="4437348" y="589929"/>
        <a:ext cx="1479116" cy="821454"/>
      </dsp:txXfrm>
    </dsp:sp>
    <dsp:sp modelId="{9CE64099-B4BC-499D-A770-7D8E79F32FF7}">
      <dsp:nvSpPr>
        <dsp:cNvPr id="0" name=""/>
        <dsp:cNvSpPr/>
      </dsp:nvSpPr>
      <dsp:spPr>
        <a:xfrm>
          <a:off x="2957346" y="1411383"/>
          <a:ext cx="1479116" cy="32863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8498064"/>
            <a:satOff val="-14971"/>
            <a:lumOff val="88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 err="1"/>
            <a:t>Unit</a:t>
          </a:r>
          <a:r>
            <a:rPr lang="es-AR" sz="1600" kern="1200" dirty="0"/>
            <a:t> </a:t>
          </a:r>
          <a:r>
            <a:rPr lang="es-AR" sz="1600" kern="1200" dirty="0" err="1"/>
            <a:t>economics</a:t>
          </a:r>
          <a:r>
            <a:rPr lang="es-AR" sz="1600" kern="1200" dirty="0"/>
            <a:t> saludables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Base de clientes firme y que crece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Plan de negocios claro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&gt; 5M USD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Fondos: VC</a:t>
          </a:r>
        </a:p>
      </dsp:txBody>
      <dsp:txXfrm>
        <a:off x="3145115" y="1411383"/>
        <a:ext cx="1291348" cy="3286322"/>
      </dsp:txXfrm>
    </dsp:sp>
    <dsp:sp modelId="{6843D547-4BC5-4ED8-BBCE-5FE0070834B2}">
      <dsp:nvSpPr>
        <dsp:cNvPr id="0" name=""/>
        <dsp:cNvSpPr/>
      </dsp:nvSpPr>
      <dsp:spPr>
        <a:xfrm>
          <a:off x="2957346" y="710953"/>
          <a:ext cx="1479116" cy="703959"/>
        </a:xfrm>
        <a:prstGeom prst="rect">
          <a:avLst/>
        </a:prstGeom>
        <a:solidFill>
          <a:schemeClr val="accent5">
            <a:hueOff val="-8099984"/>
            <a:satOff val="-60000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Serie A</a:t>
          </a:r>
        </a:p>
      </dsp:txBody>
      <dsp:txXfrm>
        <a:off x="2957346" y="710953"/>
        <a:ext cx="1479116" cy="703959"/>
      </dsp:txXfrm>
    </dsp:sp>
    <dsp:sp modelId="{640AACE1-FA9A-4468-9523-BF11C758593D}">
      <dsp:nvSpPr>
        <dsp:cNvPr id="0" name=""/>
        <dsp:cNvSpPr/>
      </dsp:nvSpPr>
      <dsp:spPr>
        <a:xfrm>
          <a:off x="1479116" y="1411383"/>
          <a:ext cx="1479116" cy="305133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11330751"/>
            <a:satOff val="-19962"/>
            <a:lumOff val="118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Desarrollar la POC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 err="1"/>
            <a:t>Growth</a:t>
          </a:r>
          <a:r>
            <a:rPr lang="es-AR" sz="1600" kern="1200" dirty="0"/>
            <a:t> </a:t>
          </a:r>
          <a:r>
            <a:rPr lang="es-AR" sz="1600" kern="1200" dirty="0" err="1"/>
            <a:t>is</a:t>
          </a:r>
          <a:r>
            <a:rPr lang="es-AR" sz="1600" kern="1200" dirty="0"/>
            <a:t> King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&lt; 2M USD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Fondos: </a:t>
          </a:r>
          <a:r>
            <a:rPr lang="es-AR" sz="1600" kern="1200" dirty="0" err="1"/>
            <a:t>Angels</a:t>
          </a:r>
          <a:r>
            <a:rPr lang="es-AR" sz="1600" kern="1200" dirty="0"/>
            <a:t>/</a:t>
          </a:r>
          <a:r>
            <a:rPr lang="es-AR" sz="1600" kern="1200" dirty="0" err="1"/>
            <a:t>Early</a:t>
          </a:r>
          <a:r>
            <a:rPr lang="es-AR" sz="1600" kern="1200" dirty="0"/>
            <a:t> VC</a:t>
          </a:r>
        </a:p>
      </dsp:txBody>
      <dsp:txXfrm>
        <a:off x="1672198" y="1411383"/>
        <a:ext cx="1291348" cy="3051332"/>
      </dsp:txXfrm>
    </dsp:sp>
    <dsp:sp modelId="{19563E56-3776-43A1-B111-5F3641D55B42}">
      <dsp:nvSpPr>
        <dsp:cNvPr id="0" name=""/>
        <dsp:cNvSpPr/>
      </dsp:nvSpPr>
      <dsp:spPr>
        <a:xfrm>
          <a:off x="1479116" y="824414"/>
          <a:ext cx="1479116" cy="586969"/>
        </a:xfrm>
        <a:prstGeom prst="rect">
          <a:avLst/>
        </a:prstGeom>
        <a:solidFill>
          <a:schemeClr val="accent5">
            <a:hueOff val="-10799979"/>
            <a:satOff val="-80000"/>
            <a:lumOff val="219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 err="1"/>
            <a:t>Seed</a:t>
          </a:r>
          <a:endParaRPr lang="es-AR" sz="2300" kern="1200" dirty="0"/>
        </a:p>
      </dsp:txBody>
      <dsp:txXfrm>
        <a:off x="1479116" y="824414"/>
        <a:ext cx="1479116" cy="586969"/>
      </dsp:txXfrm>
    </dsp:sp>
    <dsp:sp modelId="{19AE5EDB-F5E3-4CCA-A447-2A3112831781}">
      <dsp:nvSpPr>
        <dsp:cNvPr id="0" name=""/>
        <dsp:cNvSpPr/>
      </dsp:nvSpPr>
      <dsp:spPr>
        <a:xfrm>
          <a:off x="0" y="1411383"/>
          <a:ext cx="1479116" cy="281684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14163439"/>
            <a:satOff val="-24952"/>
            <a:lumOff val="148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POC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Testear el mercado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&lt; 100k USD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Fondos: FFF</a:t>
          </a:r>
        </a:p>
      </dsp:txBody>
      <dsp:txXfrm>
        <a:off x="187768" y="1411383"/>
        <a:ext cx="1291348" cy="2816847"/>
      </dsp:txXfrm>
    </dsp:sp>
    <dsp:sp modelId="{A766DBE0-CD08-4B37-A41D-FA2EEBF68295}">
      <dsp:nvSpPr>
        <dsp:cNvPr id="0" name=""/>
        <dsp:cNvSpPr/>
      </dsp:nvSpPr>
      <dsp:spPr>
        <a:xfrm>
          <a:off x="0" y="941909"/>
          <a:ext cx="1479116" cy="469474"/>
        </a:xfrm>
        <a:prstGeom prst="rect">
          <a:avLst/>
        </a:prstGeom>
        <a:solidFill>
          <a:schemeClr val="accent5">
            <a:hueOff val="-13499973"/>
            <a:satOff val="-100000"/>
            <a:lumOff val="2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 err="1"/>
            <a:t>Pre-seed</a:t>
          </a:r>
          <a:endParaRPr lang="es-AR" sz="2300" kern="1200" dirty="0"/>
        </a:p>
      </dsp:txBody>
      <dsp:txXfrm>
        <a:off x="0" y="941909"/>
        <a:ext cx="1479116" cy="469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074AF-D0A0-4A25-AD10-B8064EA26E16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45E38-B43E-44B5-8C51-D1211DB5314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36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9144000" cy="5480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6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CFE7C-4522-45AF-98FA-C37D7012076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D003A-68F1-4E85-ABFC-A4546B2E5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CFE7C-4522-45AF-98FA-C37D7012076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D003A-68F1-4E85-ABFC-A4546B2E5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80000"/>
            <a:ext cx="9144000" cy="504056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3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CFE7C-4522-45AF-98FA-C37D7012076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D003A-68F1-4E85-ABFC-A4546B2E51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75850"/>
            <a:ext cx="9144000" cy="56237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430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CFE7C-4522-45AF-98FA-C37D7012076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D003A-68F1-4E85-ABFC-A4546B2E51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175850"/>
            <a:ext cx="9144000" cy="56237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29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CFE7C-4522-45AF-98FA-C37D7012076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D003A-68F1-4E85-ABFC-A4546B2E5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6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CFE7C-4522-45AF-98FA-C37D7012076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D003A-68F1-4E85-ABFC-A4546B2E51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0" y="175850"/>
            <a:ext cx="9144000" cy="56237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327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CFE7C-4522-45AF-98FA-C37D7012076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D003A-68F1-4E85-ABFC-A4546B2E51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0" y="175850"/>
            <a:ext cx="9144000" cy="56237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49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CFE7C-4522-45AF-98FA-C37D7012076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D003A-68F1-4E85-ABFC-A4546B2E51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175850"/>
            <a:ext cx="9144000" cy="56237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08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CFE7C-4522-45AF-98FA-C37D7012076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D003A-68F1-4E85-ABFC-A4546B2E5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2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Capitales</a:t>
            </a:r>
            <a:br>
              <a:rPr lang="es-A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A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Presupuestaria – 71.34</a:t>
            </a:r>
          </a:p>
          <a:p>
            <a:r>
              <a:rPr lang="es-A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Financiera – 91.34</a:t>
            </a:r>
          </a:p>
          <a:p>
            <a:endParaRPr lang="es-A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4089-FEA8-4706-832A-3D3F48FE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Claves de cada serie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B7F1CE-08C5-40C7-AD97-63B4566AF305}"/>
              </a:ext>
            </a:extLst>
          </p:cNvPr>
          <p:cNvGraphicFramePr/>
          <p:nvPr/>
        </p:nvGraphicFramePr>
        <p:xfrm>
          <a:off x="107504" y="836712"/>
          <a:ext cx="88569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18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4089-FEA8-4706-832A-3D3F48FE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Un poco de contexto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AFA26-1921-49B0-A507-302266C3C443}"/>
              </a:ext>
            </a:extLst>
          </p:cNvPr>
          <p:cNvSpPr txBox="1"/>
          <p:nvPr/>
        </p:nvSpPr>
        <p:spPr>
          <a:xfrm>
            <a:off x="0" y="6547195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/>
              <a:t>Fuente: https://www.failory.com/blog/startup-failure-rate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E7152-4EC3-48FD-A6E7-37A828889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66875"/>
            <a:ext cx="59436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4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4089-FEA8-4706-832A-3D3F48FE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Un poco de contexto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AFA26-1921-49B0-A507-302266C3C443}"/>
              </a:ext>
            </a:extLst>
          </p:cNvPr>
          <p:cNvSpPr txBox="1"/>
          <p:nvPr/>
        </p:nvSpPr>
        <p:spPr>
          <a:xfrm>
            <a:off x="0" y="6547195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/>
              <a:t>Fuente: https://www.failory.com/blog/startup-failure-rate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250780-F7FB-4473-87DC-4B7010BF5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295400"/>
            <a:ext cx="65055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1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4089-FEA8-4706-832A-3D3F48FE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Un poco de contexto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AFA26-1921-49B0-A507-302266C3C443}"/>
              </a:ext>
            </a:extLst>
          </p:cNvPr>
          <p:cNvSpPr txBox="1"/>
          <p:nvPr/>
        </p:nvSpPr>
        <p:spPr>
          <a:xfrm>
            <a:off x="0" y="6547195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/>
              <a:t>Fuente: https://www.failory.com/blog/startup-failure-rate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263B8-C459-4323-BBCE-2AF30B6AD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362075"/>
            <a:ext cx="69151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6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4089-FEA8-4706-832A-3D3F48FE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Un poco de contexto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AFA26-1921-49B0-A507-302266C3C443}"/>
              </a:ext>
            </a:extLst>
          </p:cNvPr>
          <p:cNvSpPr txBox="1"/>
          <p:nvPr/>
        </p:nvSpPr>
        <p:spPr>
          <a:xfrm>
            <a:off x="0" y="6547195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/>
              <a:t>Fuente: https://www.failory.com/blog/startup-failure-rate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758C6-D5AC-4ABD-8638-2606DE475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904875"/>
            <a:ext cx="77914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Colocación de Títulos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980728"/>
            <a:ext cx="417646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Colocación de título de Valores</a:t>
            </a:r>
          </a:p>
        </p:txBody>
      </p:sp>
      <p:cxnSp>
        <p:nvCxnSpPr>
          <p:cNvPr id="6" name="Elbow Connector 5"/>
          <p:cNvCxnSpPr>
            <a:stCxn id="4" idx="2"/>
            <a:endCxn id="8" idx="0"/>
          </p:cNvCxnSpPr>
          <p:nvPr/>
        </p:nvCxnSpPr>
        <p:spPr>
          <a:xfrm rot="5400000">
            <a:off x="2645777" y="842529"/>
            <a:ext cx="1080139" cy="27723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27584" y="2768753"/>
            <a:ext cx="1944216" cy="747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00192" y="2768752"/>
            <a:ext cx="1944216" cy="7477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Indirecta</a:t>
            </a:r>
          </a:p>
        </p:txBody>
      </p:sp>
      <p:cxnSp>
        <p:nvCxnSpPr>
          <p:cNvPr id="14" name="Elbow Connector 13"/>
          <p:cNvCxnSpPr>
            <a:stCxn id="4" idx="2"/>
            <a:endCxn id="13" idx="0"/>
          </p:cNvCxnSpPr>
          <p:nvPr/>
        </p:nvCxnSpPr>
        <p:spPr>
          <a:xfrm rot="16200000" flipH="1">
            <a:off x="5382081" y="878533"/>
            <a:ext cx="1080138" cy="27003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71600" y="3516527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compañía coloca los bonos por si sola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16883" y="3544227"/>
            <a:ext cx="2088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altLang="es-A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organiza el diseño y la emisión a través de una organización financiera. La</a:t>
            </a:r>
            <a:r>
              <a:rPr lang="es-ES_tradnl" altLang="es-A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A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organización del diseño esta a cargo de un </a:t>
            </a:r>
            <a:r>
              <a:rPr lang="es-ES" altLang="es-A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Arranger</a:t>
            </a:r>
            <a:r>
              <a:rPr lang="es-ES" altLang="es-A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A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la emisión a cargo de un </a:t>
            </a:r>
            <a:r>
              <a:rPr lang="es-ES" altLang="es-A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Dealer</a:t>
            </a:r>
            <a:r>
              <a:rPr lang="es-ES" altLang="es-A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_tradnl" altLang="es-AR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4844" y="5445224"/>
            <a:ext cx="277230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Tipos: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/>
              <a:t>UnderWriting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/>
              <a:t>UnderWriting</a:t>
            </a:r>
            <a:r>
              <a:rPr lang="es-AR" dirty="0"/>
              <a:t> Stand-</a:t>
            </a:r>
            <a:r>
              <a:rPr lang="es-AR" dirty="0" err="1"/>
              <a:t>By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/>
              <a:t>Best</a:t>
            </a:r>
            <a:r>
              <a:rPr lang="es-AR" dirty="0"/>
              <a:t> </a:t>
            </a:r>
            <a:r>
              <a:rPr lang="es-AR" dirty="0" err="1"/>
              <a:t>Efforts</a:t>
            </a:r>
            <a:endParaRPr lang="es-AR" dirty="0"/>
          </a:p>
        </p:txBody>
      </p:sp>
      <p:cxnSp>
        <p:nvCxnSpPr>
          <p:cNvPr id="61" name="Straight Arrow Connector 60"/>
          <p:cNvCxnSpPr>
            <a:stCxn id="43" idx="2"/>
            <a:endCxn id="46" idx="0"/>
          </p:cNvCxnSpPr>
          <p:nvPr/>
        </p:nvCxnSpPr>
        <p:spPr>
          <a:xfrm>
            <a:off x="7360999" y="4966155"/>
            <a:ext cx="0" cy="479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4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Colocación de Títulos – Agencias de Calificación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878384"/>
            <a:ext cx="849694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facilitar la inversión de particulares e instituciones en los diferentes bonos</a:t>
            </a:r>
            <a:r>
              <a:rPr lang="es-ES_tradnl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nacieron las</a:t>
            </a:r>
            <a:r>
              <a:rPr lang="es-ES_tradnl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Calificadoras de Riesgo.</a:t>
            </a:r>
            <a:endParaRPr lang="es-ES_tradnl" altLang="es-A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riesgo de las emisiones de bonos negociables es determinado por agencias u </a:t>
            </a:r>
            <a:r>
              <a:rPr lang="es-ES_tradnl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s-ES" altLang="es-AR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ficinas</a:t>
            </a:r>
            <a:r>
              <a:rPr lang="es-ES_tradnl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independientes como ( en E.E.U.U.) </a:t>
            </a:r>
            <a:r>
              <a:rPr lang="en-GB" altLang="es-AR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Moody’s </a:t>
            </a:r>
            <a:r>
              <a:rPr lang="en-GB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n-GB" altLang="es-AR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&amp; Poor’s</a:t>
            </a:r>
            <a:r>
              <a:rPr lang="en-GB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Moody’s </a:t>
            </a:r>
            <a:r>
              <a:rPr lang="en-GB" altLang="es-AR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tiene</a:t>
            </a:r>
            <a:r>
              <a:rPr lang="en-GB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 </a:t>
            </a:r>
            <a:r>
              <a:rPr lang="en-GB" altLang="es-AR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categorías</a:t>
            </a:r>
            <a:r>
              <a:rPr lang="en-GB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Standard &amp; Poor’s, 20. 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Tales clasificaciones se obtienen utilizando razones</a:t>
            </a:r>
            <a:r>
              <a:rPr lang="es-ES_tradnl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A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financieras, así como análisis de flujos de caja. </a:t>
            </a:r>
          </a:p>
        </p:txBody>
      </p:sp>
      <p:graphicFrame>
        <p:nvGraphicFramePr>
          <p:cNvPr id="5" name="Group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5082"/>
              </p:ext>
            </p:extLst>
          </p:nvPr>
        </p:nvGraphicFramePr>
        <p:xfrm>
          <a:off x="414900" y="2654313"/>
          <a:ext cx="7920880" cy="356156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2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3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Standard &amp;</a:t>
                      </a:r>
                      <a:r>
                        <a:rPr kumimoji="0" lang="es-ES_tradnl" sz="1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Poors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Moody`s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Comments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AAA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Aaa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Best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Quality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Bonds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Pay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Interest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Principal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extremely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strong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AA+,AA, AA-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Aa1,Aa2,Aa3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Very Strong Capacity For Repayment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A+, A, A-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A1,A2,A3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Strong Capacity for Repayment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BBB+, BBB, BBB-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Baa1,Baa2,Baa3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Protection of Interest and Principal is Moderate 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BB+, BB, BB-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Ba1,Ba2,Ba3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Speculative Grade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B+, B, B-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B1,B2,B3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Highly Vulnerable to Adverse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Business Conditions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CCC+, CCC, CCC-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Caa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Identifiable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Vulnerability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Default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CC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Highly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Speculative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kumimoji="0" lang="es-ES_tradnl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Often</a:t>
                      </a:r>
                      <a:r>
                        <a:rPr kumimoji="0" lang="es-ES_tradn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 Default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075" marR="78075" marT="39030" marB="3903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8388424" y="4797152"/>
            <a:ext cx="648072" cy="151216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b="1" dirty="0" err="1"/>
              <a:t>Speculative</a:t>
            </a:r>
            <a:r>
              <a:rPr lang="es-AR" b="1" dirty="0"/>
              <a:t> </a:t>
            </a:r>
          </a:p>
        </p:txBody>
      </p:sp>
      <p:sp>
        <p:nvSpPr>
          <p:cNvPr id="7" name="Down Arrow 6"/>
          <p:cNvSpPr/>
          <p:nvPr/>
        </p:nvSpPr>
        <p:spPr>
          <a:xfrm rot="10800000">
            <a:off x="8388424" y="2654313"/>
            <a:ext cx="648072" cy="214283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AR" b="1" dirty="0" err="1"/>
              <a:t>Investment</a:t>
            </a:r>
            <a:r>
              <a:rPr lang="es-AR" b="1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405444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¿Qué impacto tiene salir de </a:t>
            </a:r>
            <a:r>
              <a:rPr lang="es-AR" dirty="0" err="1"/>
              <a:t>Investment</a:t>
            </a:r>
            <a:r>
              <a:rPr lang="es-AR" dirty="0"/>
              <a:t> Grade?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/>
        </p:blipFill>
        <p:spPr bwMode="auto">
          <a:xfrm>
            <a:off x="611560" y="836712"/>
            <a:ext cx="8136904" cy="536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37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La diferencia entre </a:t>
            </a:r>
            <a:r>
              <a:rPr lang="es-AR" dirty="0" err="1"/>
              <a:t>investment</a:t>
            </a:r>
            <a:r>
              <a:rPr lang="es-AR" dirty="0"/>
              <a:t> grade y </a:t>
            </a:r>
            <a:r>
              <a:rPr lang="es-AR" dirty="0" err="1"/>
              <a:t>junk</a:t>
            </a:r>
            <a:r>
              <a:rPr lang="es-AR" dirty="0"/>
              <a:t>…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34993"/>
            <a:ext cx="7378446" cy="4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El poder predictivo de los ratings…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1" y="908720"/>
            <a:ext cx="777045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06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3856112" y="3110136"/>
            <a:ext cx="1219200" cy="787400"/>
          </a:xfrm>
          <a:prstGeom prst="hexagon">
            <a:avLst>
              <a:gd name="adj" fmla="val 38710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779912" y="1052736"/>
            <a:ext cx="1219200" cy="787400"/>
          </a:xfrm>
          <a:prstGeom prst="hexagon">
            <a:avLst>
              <a:gd name="adj" fmla="val 38710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Títulos</a:t>
            </a:r>
            <a:br>
              <a:rPr lang="es-AR" altLang="es-A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AR" altLang="es-A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Mercado de Capitales – Resumen Gráfico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3813014"/>
              </p:ext>
            </p:extLst>
          </p:nvPr>
        </p:nvGraphicFramePr>
        <p:xfrm>
          <a:off x="0" y="6309320"/>
          <a:ext cx="9144000" cy="54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578210" y="2348136"/>
            <a:ext cx="1278941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Inversores</a:t>
            </a:r>
            <a:endParaRPr lang="es-ES" altLang="es-A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300048" y="2348136"/>
            <a:ext cx="112082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Emisores</a:t>
            </a:r>
            <a:endParaRPr lang="es-ES" altLang="es-A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27112" y="3262536"/>
            <a:ext cx="23689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Excedente de Fondos</a:t>
            </a:r>
            <a:endParaRPr lang="es-ES" altLang="es-A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13512" y="3262536"/>
            <a:ext cx="235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Necesidad de Fondos</a:t>
            </a:r>
            <a:endParaRPr lang="es-ES" altLang="es-AR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1570112" y="3719736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6980312" y="3643536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5059" y="4594780"/>
            <a:ext cx="28745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Generalmente Corto Plazo</a:t>
            </a:r>
            <a:endParaRPr lang="es-ES" altLang="es-A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5929785" y="4588062"/>
            <a:ext cx="28921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Generalmente Largo Plazo</a:t>
            </a:r>
            <a:endParaRPr lang="es-ES" altLang="es-A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4389512" y="4938936"/>
            <a:ext cx="0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3856112" y="4634136"/>
            <a:ext cx="1079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Conflicto</a:t>
            </a:r>
            <a:endParaRPr lang="es-ES" altLang="es-AR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2865512" y="4786536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 flipH="1">
            <a:off x="4922912" y="4786536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2649612" y="5409719"/>
            <a:ext cx="38906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AR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Resuelto por el Mercado Secundario</a:t>
            </a:r>
            <a:endParaRPr lang="es-ES" altLang="es-AR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Straight Arrow Connector 27"/>
          <p:cNvCxnSpPr>
            <a:stCxn id="7" idx="3"/>
            <a:endCxn id="8" idx="0"/>
          </p:cNvCxnSpPr>
          <p:nvPr/>
        </p:nvCxnSpPr>
        <p:spPr>
          <a:xfrm flipH="1">
            <a:off x="2217681" y="1446436"/>
            <a:ext cx="1562231" cy="9017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  <a:endCxn id="13" idx="3"/>
          </p:cNvCxnSpPr>
          <p:nvPr/>
        </p:nvCxnSpPr>
        <p:spPr>
          <a:xfrm>
            <a:off x="2217681" y="2686690"/>
            <a:ext cx="1638431" cy="81714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0"/>
            <a:endCxn id="9" idx="2"/>
          </p:cNvCxnSpPr>
          <p:nvPr/>
        </p:nvCxnSpPr>
        <p:spPr>
          <a:xfrm flipV="1">
            <a:off x="5075312" y="2686690"/>
            <a:ext cx="1785146" cy="81714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0"/>
            <a:endCxn id="7" idx="0"/>
          </p:cNvCxnSpPr>
          <p:nvPr/>
        </p:nvCxnSpPr>
        <p:spPr>
          <a:xfrm flipH="1" flipV="1">
            <a:off x="4999112" y="1446436"/>
            <a:ext cx="1861346" cy="9017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04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Default </a:t>
            </a:r>
            <a:r>
              <a:rPr lang="es-AR" dirty="0" err="1"/>
              <a:t>rates</a:t>
            </a:r>
            <a:r>
              <a:rPr lang="es-AR" dirty="0"/>
              <a:t> </a:t>
            </a:r>
            <a:r>
              <a:rPr lang="es-AR" dirty="0" err="1"/>
              <a:t>by</a:t>
            </a:r>
            <a:r>
              <a:rPr lang="es-AR" dirty="0"/>
              <a:t> Rating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2" y="1340768"/>
            <a:ext cx="892812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65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Default </a:t>
            </a:r>
            <a:r>
              <a:rPr lang="es-AR" dirty="0" err="1"/>
              <a:t>Rates</a:t>
            </a:r>
            <a:r>
              <a:rPr lang="es-AR" dirty="0"/>
              <a:t> </a:t>
            </a:r>
            <a:r>
              <a:rPr lang="es-AR" dirty="0" err="1"/>
              <a:t>by</a:t>
            </a:r>
            <a:r>
              <a:rPr lang="es-AR" dirty="0"/>
              <a:t> Rating - </a:t>
            </a:r>
            <a:r>
              <a:rPr lang="es-AR" dirty="0" err="1"/>
              <a:t>Evolution</a:t>
            </a:r>
            <a:endParaRPr lang="es-AR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40760" cy="517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35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Ratios financieros &amp; ratings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5725"/>
            <a:ext cx="80772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59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Tamaño del mercado global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08720"/>
            <a:ext cx="810573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272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El mundo según la capitalización de mercado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8356277" cy="492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39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El mercado de deuda Argentino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0" y="1279301"/>
            <a:ext cx="7815776" cy="43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0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Sectores activos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3" y="1340767"/>
            <a:ext cx="8197291" cy="40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4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Financiamiento en USD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5154"/>
            <a:ext cx="8330262" cy="48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8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 err="1"/>
              <a:t>Asset</a:t>
            </a:r>
            <a:r>
              <a:rPr lang="es-AR" dirty="0"/>
              <a:t> Managers (USD </a:t>
            </a:r>
            <a:r>
              <a:rPr lang="es-AR" dirty="0" err="1"/>
              <a:t>Million</a:t>
            </a:r>
            <a:r>
              <a:rPr lang="es-AR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1" y="957476"/>
            <a:ext cx="8722977" cy="57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286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 err="1"/>
              <a:t>Hedge</a:t>
            </a:r>
            <a:r>
              <a:rPr lang="es-AR" dirty="0"/>
              <a:t> </a:t>
            </a:r>
            <a:r>
              <a:rPr lang="es-AR" dirty="0" err="1"/>
              <a:t>Funds</a:t>
            </a: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4392488" cy="583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30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Instrumentos de financiación corporativa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9382831"/>
              </p:ext>
            </p:extLst>
          </p:nvPr>
        </p:nvGraphicFramePr>
        <p:xfrm>
          <a:off x="0" y="836712"/>
          <a:ext cx="86764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888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 err="1"/>
              <a:t>Wealth</a:t>
            </a:r>
            <a:r>
              <a:rPr lang="es-AR" dirty="0"/>
              <a:t> </a:t>
            </a:r>
            <a:r>
              <a:rPr lang="es-AR" dirty="0" err="1"/>
              <a:t>Funds</a:t>
            </a:r>
            <a:r>
              <a:rPr lang="es-AR" dirty="0"/>
              <a:t> Soberanos</a:t>
            </a:r>
          </a:p>
        </p:txBody>
      </p:sp>
      <p:pic>
        <p:nvPicPr>
          <p:cNvPr id="1026" name="Picture 2" descr="https://www.ft.com/__origami/service/image/v2/images/raw/http%3A%2F%2Fcom.ft.imagepublish.upp-prod-us.s3.amazonaws.com%2F19275f82-9bdf-11e8-9702-5946bae86e6d?source=next&amp;fit=scale-down&amp;quality=highest&amp;width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7200800" cy="51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36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…donde manejan los fondos?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99" y="908050"/>
            <a:ext cx="65158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92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…de quien son los fondos?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082"/>
            <a:ext cx="8754427" cy="540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Instrumentos de financiación corporativa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7283019"/>
              </p:ext>
            </p:extLst>
          </p:nvPr>
        </p:nvGraphicFramePr>
        <p:xfrm>
          <a:off x="251520" y="980728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73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Instrumentos de financiación corporativa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1250862"/>
              </p:ext>
            </p:extLst>
          </p:nvPr>
        </p:nvGraphicFramePr>
        <p:xfrm>
          <a:off x="251520" y="980728"/>
          <a:ext cx="878497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90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Mercado Secundario - Condiciones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3681333"/>
              </p:ext>
            </p:extLst>
          </p:nvPr>
        </p:nvGraphicFramePr>
        <p:xfrm>
          <a:off x="179512" y="98072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44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Company </a:t>
            </a:r>
            <a:r>
              <a:rPr lang="es-AR" dirty="0" err="1"/>
              <a:t>Lifecycle</a:t>
            </a:r>
            <a:r>
              <a:rPr lang="es-AR" dirty="0"/>
              <a:t> - Financiamiento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59855713"/>
              </p:ext>
            </p:extLst>
          </p:nvPr>
        </p:nvGraphicFramePr>
        <p:xfrm>
          <a:off x="151972" y="835053"/>
          <a:ext cx="8812516" cy="150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64339" y="2636912"/>
            <a:ext cx="2016224" cy="30602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 Propio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4339" y="3079198"/>
            <a:ext cx="2016224" cy="30512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Angel</a:t>
            </a:r>
            <a:r>
              <a:rPr lang="es-A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A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Investors</a:t>
            </a:r>
            <a:endParaRPr lang="es-A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9874" y="3517966"/>
            <a:ext cx="3116913" cy="30512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Venture Capital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78292" y="3961064"/>
            <a:ext cx="4154697" cy="30512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Préstamos de Corto Plazo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66428" y="3961064"/>
            <a:ext cx="2434281" cy="3161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Comercial </a:t>
            </a:r>
            <a:r>
              <a:rPr lang="es-A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Papers</a:t>
            </a:r>
            <a:endParaRPr lang="es-A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88675" y="4398122"/>
            <a:ext cx="5612034" cy="30512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Préstamos de Mediano Plazo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51037" y="4835180"/>
            <a:ext cx="4049672" cy="30512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Bonos Mediano Plazo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6787" y="5283197"/>
            <a:ext cx="2136202" cy="30512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</a:t>
            </a:r>
            <a:r>
              <a:rPr lang="es-A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A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Placements</a:t>
            </a:r>
            <a:endParaRPr lang="es-A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32989" y="5283197"/>
            <a:ext cx="2467721" cy="3161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  <a:r>
              <a:rPr lang="es-A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A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Debt</a:t>
            </a:r>
            <a:endParaRPr lang="es-A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16667" y="5731214"/>
            <a:ext cx="5684042" cy="30512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  <a:r>
              <a:rPr lang="es-A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A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Equity</a:t>
            </a:r>
            <a:endParaRPr lang="es-A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1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4089-FEA8-4706-832A-3D3F48FE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Dos elementos son reyes (o reinas) en </a:t>
            </a:r>
            <a:r>
              <a:rPr lang="es-AR" dirty="0" err="1"/>
              <a:t>start</a:t>
            </a:r>
            <a:r>
              <a:rPr lang="es-AR" dirty="0"/>
              <a:t>-up</a:t>
            </a:r>
          </a:p>
        </p:txBody>
      </p:sp>
      <p:pic>
        <p:nvPicPr>
          <p:cNvPr id="4098" name="Picture 2" descr="Growth arrow doodle #AD , #AD, #AFF, #doodle, #arrow, #Growth in 2020 |  Arrow doodle, Business card template psd, Doodles">
            <a:extLst>
              <a:ext uri="{FF2B5EF4-FFF2-40B4-BE49-F238E27FC236}">
                <a16:creationId xmlns:a16="http://schemas.microsoft.com/office/drawing/2014/main" id="{5EF42E29-B2F4-4DB5-89FD-5A1DA792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88" y="1712973"/>
            <a:ext cx="2923944" cy="29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14 Solutions Icon Black And White Images - Transparent Background Innovation  Icon , Free Transparent Clipart - ClipartKey">
            <a:extLst>
              <a:ext uri="{FF2B5EF4-FFF2-40B4-BE49-F238E27FC236}">
                <a16:creationId xmlns:a16="http://schemas.microsoft.com/office/drawing/2014/main" id="{1924DB6E-3672-4D4F-B1A2-2B8E2962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2453"/>
            <a:ext cx="312225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28A46-8112-4A51-97CF-E3409DB736FA}"/>
              </a:ext>
            </a:extLst>
          </p:cNvPr>
          <p:cNvSpPr txBox="1"/>
          <p:nvPr/>
        </p:nvSpPr>
        <p:spPr>
          <a:xfrm>
            <a:off x="1619672" y="4641699"/>
            <a:ext cx="181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Verdana" panose="020B0604030504040204" pitchFamily="34" charset="0"/>
                <a:ea typeface="Verdana" panose="020B0604030504040204" pitchFamily="34" charset="0"/>
              </a:rPr>
              <a:t>Crecimiento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FE39A-7E64-4F12-8C77-9E4721A0AAAB}"/>
              </a:ext>
            </a:extLst>
          </p:cNvPr>
          <p:cNvSpPr txBox="1"/>
          <p:nvPr/>
        </p:nvSpPr>
        <p:spPr>
          <a:xfrm>
            <a:off x="5832140" y="4632771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Verdana" panose="020B0604030504040204" pitchFamily="34" charset="0"/>
                <a:ea typeface="Verdana" panose="020B0604030504040204" pitchFamily="34" charset="0"/>
              </a:rPr>
              <a:t>Innovación</a:t>
            </a:r>
          </a:p>
        </p:txBody>
      </p:sp>
    </p:spTree>
    <p:extLst>
      <p:ext uri="{BB962C8B-B14F-4D97-AF65-F5344CB8AC3E}">
        <p14:creationId xmlns:p14="http://schemas.microsoft.com/office/powerpoint/2010/main" val="363707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4089-FEA8-4706-832A-3D3F48FE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El largo camino al IPO</a:t>
            </a:r>
          </a:p>
        </p:txBody>
      </p:sp>
      <p:pic>
        <p:nvPicPr>
          <p:cNvPr id="3074" name="Picture 2" descr="Image for post">
            <a:extLst>
              <a:ext uri="{FF2B5EF4-FFF2-40B4-BE49-F238E27FC236}">
                <a16:creationId xmlns:a16="http://schemas.microsoft.com/office/drawing/2014/main" id="{36E554BC-9305-4704-A710-75A9A424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62862" cy="52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1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P">
      <a:dk1>
        <a:srgbClr val="000000"/>
      </a:dk1>
      <a:lt1>
        <a:srgbClr val="FFFFFF"/>
      </a:lt1>
      <a:dk2>
        <a:srgbClr val="9B9B9B"/>
      </a:dk2>
      <a:lt2>
        <a:srgbClr val="FFFFFF"/>
      </a:lt2>
      <a:accent1>
        <a:srgbClr val="AB4C9D"/>
      </a:accent1>
      <a:accent2>
        <a:srgbClr val="F15B29"/>
      </a:accent2>
      <a:accent3>
        <a:srgbClr val="00A0D7"/>
      </a:accent3>
      <a:accent4>
        <a:srgbClr val="FEA022"/>
      </a:accent4>
      <a:accent5>
        <a:srgbClr val="0028A0"/>
      </a:accent5>
      <a:accent6>
        <a:srgbClr val="969696"/>
      </a:accent6>
      <a:hlink>
        <a:srgbClr val="002060"/>
      </a:hlink>
      <a:folHlink>
        <a:srgbClr val="F15B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923</Words>
  <Application>Microsoft Office PowerPoint</Application>
  <PresentationFormat>On-screen Show (4:3)</PresentationFormat>
  <Paragraphs>169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Verdana</vt:lpstr>
      <vt:lpstr>Office Theme</vt:lpstr>
      <vt:lpstr>Mercado de Capitales Parte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MARCH Jonatan               TENARIS</dc:creator>
  <cp:lastModifiedBy>Jonatan March</cp:lastModifiedBy>
  <cp:revision>115</cp:revision>
  <dcterms:created xsi:type="dcterms:W3CDTF">2015-03-25T17:24:12Z</dcterms:created>
  <dcterms:modified xsi:type="dcterms:W3CDTF">2020-10-19T20:54:04Z</dcterms:modified>
</cp:coreProperties>
</file>