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57" r:id="rId1"/>
    <p:sldMasterId id="2147483971" r:id="rId2"/>
  </p:sldMasterIdLst>
  <p:notesMasterIdLst>
    <p:notesMasterId r:id="rId11"/>
  </p:notesMasterIdLst>
  <p:handoutMasterIdLst>
    <p:handoutMasterId r:id="rId12"/>
  </p:handoutMasterIdLst>
  <p:sldIdLst>
    <p:sldId id="617" r:id="rId3"/>
    <p:sldId id="620" r:id="rId4"/>
    <p:sldId id="681" r:id="rId5"/>
    <p:sldId id="678" r:id="rId6"/>
    <p:sldId id="682" r:id="rId7"/>
    <p:sldId id="683" r:id="rId8"/>
    <p:sldId id="679" r:id="rId9"/>
    <p:sldId id="680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D4C3224-24C8-4D5E-9C8B-FA3F77B94337}">
          <p14:sldIdLst>
            <p14:sldId id="617"/>
            <p14:sldId id="620"/>
            <p14:sldId id="681"/>
            <p14:sldId id="678"/>
            <p14:sldId id="682"/>
            <p14:sldId id="683"/>
            <p14:sldId id="679"/>
            <p14:sldId id="6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CCFF99"/>
    <a:srgbClr val="FFCC66"/>
    <a:srgbClr val="FFFF66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590" autoAdjust="0"/>
  </p:normalViewPr>
  <p:slideViewPr>
    <p:cSldViewPr>
      <p:cViewPr varScale="1">
        <p:scale>
          <a:sx n="78" d="100"/>
          <a:sy n="78" d="100"/>
        </p:scale>
        <p:origin x="1618" y="62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45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A6EADCC5-D5C8-D952-9894-B9B1386E2C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3BA9AB3C-F241-BFBE-39CE-E38EE6E4E0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39BED55-DAA9-4E4B-A05B-9F88A4BE3365}" type="datetimeFigureOut">
              <a:rPr lang="es-AR"/>
              <a:pPr>
                <a:defRPr/>
              </a:pPr>
              <a:t>5/10/2025</a:t>
            </a:fld>
            <a:endParaRPr lang="es-AR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0F66A8CF-70A6-19EB-0617-0CF8139F2D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5EF157CD-290A-2CB3-5E55-4318E443C0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89C4F6B-EC5A-440A-BE2F-92A6A0DBC713}" type="slidenum">
              <a:rPr lang="es-AR" altLang="es-AR"/>
              <a:pPr/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F688E55E-D3D8-C872-FA9C-4F89D8302E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6C25855A-DF81-AAC0-E4B9-894CD08EB57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F63AC7CB-05F2-D493-13F3-837D5DB3759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6981" name="Rectangle 5">
            <a:extLst>
              <a:ext uri="{FF2B5EF4-FFF2-40B4-BE49-F238E27FC236}">
                <a16:creationId xmlns:a16="http://schemas.microsoft.com/office/drawing/2014/main" id="{001D728A-8E89-F652-DAAD-4BE2634C39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/>
              <a:t>Haga clic para modificar el estilo de texto del patrón</a:t>
            </a:r>
          </a:p>
          <a:p>
            <a:pPr lvl="1"/>
            <a:r>
              <a:rPr lang="es-ES_tradnl" noProof="0"/>
              <a:t>Segundo nivel</a:t>
            </a:r>
          </a:p>
          <a:p>
            <a:pPr lvl="2"/>
            <a:r>
              <a:rPr lang="es-ES_tradnl" noProof="0"/>
              <a:t>Tercer nivel</a:t>
            </a:r>
          </a:p>
          <a:p>
            <a:pPr lvl="3"/>
            <a:r>
              <a:rPr lang="es-ES_tradnl" noProof="0"/>
              <a:t>Cuarto nivel</a:t>
            </a:r>
          </a:p>
          <a:p>
            <a:pPr lvl="4"/>
            <a:r>
              <a:rPr lang="es-ES_tradnl" noProof="0"/>
              <a:t>Quinto nivel</a:t>
            </a:r>
          </a:p>
        </p:txBody>
      </p:sp>
      <p:sp>
        <p:nvSpPr>
          <p:cNvPr id="126982" name="Rectangle 6">
            <a:extLst>
              <a:ext uri="{FF2B5EF4-FFF2-40B4-BE49-F238E27FC236}">
                <a16:creationId xmlns:a16="http://schemas.microsoft.com/office/drawing/2014/main" id="{B481F9BF-5525-2699-F52A-8F8CAC319C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6983" name="Rectangle 7">
            <a:extLst>
              <a:ext uri="{FF2B5EF4-FFF2-40B4-BE49-F238E27FC236}">
                <a16:creationId xmlns:a16="http://schemas.microsoft.com/office/drawing/2014/main" id="{66A41BA4-9CA6-D915-3351-0279DB638B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807E96B6-8A67-4652-8FC0-6E2C383A22A0}" type="slidenum">
              <a:rPr lang="es-ES_tradnl" altLang="es-AR"/>
              <a:pPr/>
              <a:t>‹Nº›</a:t>
            </a:fld>
            <a:endParaRPr lang="es-ES_tradnl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343F5-5DE1-89E8-7AE3-98DF2A50A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>
            <a:extLst>
              <a:ext uri="{FF2B5EF4-FFF2-40B4-BE49-F238E27FC236}">
                <a16:creationId xmlns:a16="http://schemas.microsoft.com/office/drawing/2014/main" id="{46BC3E64-3B6F-55B2-D3F4-4BA687505F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2 Marcador de notas">
            <a:extLst>
              <a:ext uri="{FF2B5EF4-FFF2-40B4-BE49-F238E27FC236}">
                <a16:creationId xmlns:a16="http://schemas.microsoft.com/office/drawing/2014/main" id="{A9AF5771-C9CE-0CA0-A511-F11988CB6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18436" name="3 Marcador de número de diapositiva">
            <a:extLst>
              <a:ext uri="{FF2B5EF4-FFF2-40B4-BE49-F238E27FC236}">
                <a16:creationId xmlns:a16="http://schemas.microsoft.com/office/drawing/2014/main" id="{483E848A-57C0-045F-7F7F-83E82DB34A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359635-CC80-44C0-A648-C94211D753E0}" type="slidenum">
              <a:rPr lang="es-ES_tradnl" altLang="es-A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s-ES_tradnl" altLang="es-A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07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F010D-719B-9FD6-C69C-D0B07811F3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>
            <a:extLst>
              <a:ext uri="{FF2B5EF4-FFF2-40B4-BE49-F238E27FC236}">
                <a16:creationId xmlns:a16="http://schemas.microsoft.com/office/drawing/2014/main" id="{618D84D5-C542-0396-AE3E-14BAD7272C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2 Marcador de notas">
            <a:extLst>
              <a:ext uri="{FF2B5EF4-FFF2-40B4-BE49-F238E27FC236}">
                <a16:creationId xmlns:a16="http://schemas.microsoft.com/office/drawing/2014/main" id="{AD8F8245-1A6E-88B0-354D-F9A49D194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18436" name="3 Marcador de número de diapositiva">
            <a:extLst>
              <a:ext uri="{FF2B5EF4-FFF2-40B4-BE49-F238E27FC236}">
                <a16:creationId xmlns:a16="http://schemas.microsoft.com/office/drawing/2014/main" id="{4B21EE11-61A6-6666-40D7-F6D48C6FC4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359635-CC80-44C0-A648-C94211D753E0}" type="slidenum">
              <a:rPr lang="es-ES_tradnl" altLang="es-A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s-ES_tradnl" altLang="es-A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929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9F37F-7A25-CEEE-52DC-F289AA117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>
            <a:extLst>
              <a:ext uri="{FF2B5EF4-FFF2-40B4-BE49-F238E27FC236}">
                <a16:creationId xmlns:a16="http://schemas.microsoft.com/office/drawing/2014/main" id="{56166F58-770F-CD4E-262C-CED03F79F1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2 Marcador de notas">
            <a:extLst>
              <a:ext uri="{FF2B5EF4-FFF2-40B4-BE49-F238E27FC236}">
                <a16:creationId xmlns:a16="http://schemas.microsoft.com/office/drawing/2014/main" id="{5BAF5F67-41E5-240A-A417-01996BE3C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18436" name="3 Marcador de número de diapositiva">
            <a:extLst>
              <a:ext uri="{FF2B5EF4-FFF2-40B4-BE49-F238E27FC236}">
                <a16:creationId xmlns:a16="http://schemas.microsoft.com/office/drawing/2014/main" id="{B43ADBAF-487B-3D6C-9C9D-B4995EAEBA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359635-CC80-44C0-A648-C94211D753E0}" type="slidenum">
              <a:rPr lang="es-ES_tradnl" altLang="es-A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s-ES_tradnl" altLang="es-A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366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280CA-53DE-7736-7F11-72460CE75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>
            <a:extLst>
              <a:ext uri="{FF2B5EF4-FFF2-40B4-BE49-F238E27FC236}">
                <a16:creationId xmlns:a16="http://schemas.microsoft.com/office/drawing/2014/main" id="{8AC3B6EA-A598-04CF-28D7-1C6A071262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2 Marcador de notas">
            <a:extLst>
              <a:ext uri="{FF2B5EF4-FFF2-40B4-BE49-F238E27FC236}">
                <a16:creationId xmlns:a16="http://schemas.microsoft.com/office/drawing/2014/main" id="{2C534263-ADDA-A309-1EA0-94AB6EC44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18436" name="3 Marcador de número de diapositiva">
            <a:extLst>
              <a:ext uri="{FF2B5EF4-FFF2-40B4-BE49-F238E27FC236}">
                <a16:creationId xmlns:a16="http://schemas.microsoft.com/office/drawing/2014/main" id="{E2A925E6-94DA-2427-1B84-7F112F6CA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359635-CC80-44C0-A648-C94211D753E0}" type="slidenum">
              <a:rPr lang="es-ES_tradnl" altLang="es-A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es-ES_tradnl" altLang="es-A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943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B893A-9910-5D92-5A87-047514C93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>
            <a:extLst>
              <a:ext uri="{FF2B5EF4-FFF2-40B4-BE49-F238E27FC236}">
                <a16:creationId xmlns:a16="http://schemas.microsoft.com/office/drawing/2014/main" id="{7D3CC558-9BD1-0527-D0D2-F241D54770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2 Marcador de notas">
            <a:extLst>
              <a:ext uri="{FF2B5EF4-FFF2-40B4-BE49-F238E27FC236}">
                <a16:creationId xmlns:a16="http://schemas.microsoft.com/office/drawing/2014/main" id="{5F066F0E-E41A-DE7A-6FEA-06FD38696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18436" name="3 Marcador de número de diapositiva">
            <a:extLst>
              <a:ext uri="{FF2B5EF4-FFF2-40B4-BE49-F238E27FC236}">
                <a16:creationId xmlns:a16="http://schemas.microsoft.com/office/drawing/2014/main" id="{ADFE21C8-60C9-F598-1B50-1F7E49EDDE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359635-CC80-44C0-A648-C94211D753E0}" type="slidenum">
              <a:rPr lang="es-ES_tradnl" altLang="es-A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lang="es-ES_tradnl" altLang="es-A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97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DB70C-D810-9B2C-4779-E506D7C80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>
            <a:extLst>
              <a:ext uri="{FF2B5EF4-FFF2-40B4-BE49-F238E27FC236}">
                <a16:creationId xmlns:a16="http://schemas.microsoft.com/office/drawing/2014/main" id="{8AE33736-C8B1-10F7-748F-3A80B3EAD6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2 Marcador de notas">
            <a:extLst>
              <a:ext uri="{FF2B5EF4-FFF2-40B4-BE49-F238E27FC236}">
                <a16:creationId xmlns:a16="http://schemas.microsoft.com/office/drawing/2014/main" id="{9A73A16A-2F2F-BC0B-B278-1314EBCB1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18436" name="3 Marcador de número de diapositiva">
            <a:extLst>
              <a:ext uri="{FF2B5EF4-FFF2-40B4-BE49-F238E27FC236}">
                <a16:creationId xmlns:a16="http://schemas.microsoft.com/office/drawing/2014/main" id="{F5DCFB42-E379-8820-C121-2D9AB5906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359635-CC80-44C0-A648-C94211D753E0}" type="slidenum">
              <a:rPr lang="es-ES_tradnl" altLang="es-A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s-ES_tradnl" altLang="es-A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24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59D00-75F3-C917-DBE1-5170D9C43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>
            <a:extLst>
              <a:ext uri="{FF2B5EF4-FFF2-40B4-BE49-F238E27FC236}">
                <a16:creationId xmlns:a16="http://schemas.microsoft.com/office/drawing/2014/main" id="{5F6A3720-7985-C6C6-6223-DF0198C7F4F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2 Marcador de notas">
            <a:extLst>
              <a:ext uri="{FF2B5EF4-FFF2-40B4-BE49-F238E27FC236}">
                <a16:creationId xmlns:a16="http://schemas.microsoft.com/office/drawing/2014/main" id="{93D71DF4-F4B4-3FA4-F67E-C53078737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18436" name="3 Marcador de número de diapositiva">
            <a:extLst>
              <a:ext uri="{FF2B5EF4-FFF2-40B4-BE49-F238E27FC236}">
                <a16:creationId xmlns:a16="http://schemas.microsoft.com/office/drawing/2014/main" id="{B5CBABF4-3844-39CB-6EF8-BB3BB9607D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359635-CC80-44C0-A648-C94211D753E0}" type="slidenum">
              <a:rPr lang="es-ES_tradnl" altLang="es-A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s-ES_tradnl" altLang="es-A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06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DC8FB-ABCA-A1D2-DF2C-8C3F156B0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>
            <a:extLst>
              <a:ext uri="{FF2B5EF4-FFF2-40B4-BE49-F238E27FC236}">
                <a16:creationId xmlns:a16="http://schemas.microsoft.com/office/drawing/2014/main" id="{AE7582D4-4053-8C33-EE0B-F705D0A671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2 Marcador de notas">
            <a:extLst>
              <a:ext uri="{FF2B5EF4-FFF2-40B4-BE49-F238E27FC236}">
                <a16:creationId xmlns:a16="http://schemas.microsoft.com/office/drawing/2014/main" id="{4E0BB653-AE12-D082-973B-0EF8C25D5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s-AR" altLang="es-AR">
              <a:latin typeface="Arial" panose="020B0604020202020204" pitchFamily="34" charset="0"/>
            </a:endParaRPr>
          </a:p>
        </p:txBody>
      </p:sp>
      <p:sp>
        <p:nvSpPr>
          <p:cNvPr id="18436" name="3 Marcador de número de diapositiva">
            <a:extLst>
              <a:ext uri="{FF2B5EF4-FFF2-40B4-BE49-F238E27FC236}">
                <a16:creationId xmlns:a16="http://schemas.microsoft.com/office/drawing/2014/main" id="{DAFE81B9-CC49-0E59-E930-0DEB86B6D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359635-CC80-44C0-A648-C94211D753E0}" type="slidenum">
              <a:rPr lang="es-ES_tradnl" altLang="es-A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es-ES_tradnl" altLang="es-AR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7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EBB33-CCA3-029B-2CCA-83F7154F0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54F589-324A-2EF9-A5B2-EFCBF658C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A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09217E-E548-DEF1-2F3D-1F088C1D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34388C4-C828-40E4-95CB-19C5116F9627}" type="datetime1">
              <a:rPr lang="es-AR" smtClean="0"/>
              <a:t>5/10/2025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E61186-C9C6-52EA-4402-602A4FD1C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831376-2BAD-8A80-822B-C726D594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780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67060-E51D-F815-672B-D01063B3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607974"/>
            <a:ext cx="9001000" cy="311716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2A9716-B837-8ADE-8A64-9EDC70D55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43608" y="3399160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060211-F344-4EF9-23C0-C1D619A93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2C6FA58-20EF-405A-B710-4EE251752DF9}" type="datetime1">
              <a:rPr lang="es-AR" smtClean="0"/>
              <a:t>5/10/2025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5D4224-71A2-7766-9093-77FD6BC6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245B3F-3460-74C3-1138-A5970F16C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9906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AD54AC-690E-2064-F1EC-BBAA4AAE5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28E143-AB0B-7F1F-21CD-C25603ED6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82C3DA-5186-A0B2-DCB0-8A91CCAD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25CCA6-099C-496A-9BC1-7B5CA5CF92BD}" type="datetime1">
              <a:rPr lang="es-AR" smtClean="0"/>
              <a:t>5/10/2025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4F82B7-A9D0-353F-6261-E362336B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21B466-082B-870B-EC4A-CE987C7BA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9875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68">
            <a:extLst>
              <a:ext uri="{FF2B5EF4-FFF2-40B4-BE49-F238E27FC236}">
                <a16:creationId xmlns:a16="http://schemas.microsoft.com/office/drawing/2014/main" id="{77A446AE-1CDC-49EB-4FDE-BCBA2B803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91EC3-94C3-4773-A324-79544EEDAE97}" type="datetime1">
              <a:rPr lang="es-AR" smtClean="0"/>
              <a:t>5/10/2025</a:t>
            </a:fld>
            <a:endParaRPr lang="es-ES"/>
          </a:p>
        </p:txBody>
      </p:sp>
      <p:sp>
        <p:nvSpPr>
          <p:cNvPr id="8" name="Rectangle 69">
            <a:extLst>
              <a:ext uri="{FF2B5EF4-FFF2-40B4-BE49-F238E27FC236}">
                <a16:creationId xmlns:a16="http://schemas.microsoft.com/office/drawing/2014/main" id="{FB1E1ED5-F59B-8F1E-570E-DCF1BB862E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70">
            <a:extLst>
              <a:ext uri="{FF2B5EF4-FFF2-40B4-BE49-F238E27FC236}">
                <a16:creationId xmlns:a16="http://schemas.microsoft.com/office/drawing/2014/main" id="{041A5376-3977-7C93-2359-6DA012DEE8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BF6FC1-6BCB-472B-8AB8-C34656267A89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346847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3" name="Rectangle 68">
            <a:extLst>
              <a:ext uri="{FF2B5EF4-FFF2-40B4-BE49-F238E27FC236}">
                <a16:creationId xmlns:a16="http://schemas.microsoft.com/office/drawing/2014/main" id="{C503D73F-95E9-233E-6C8A-371AD45009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7C167-23A0-406F-AED5-F7DC1439D05E}" type="datetime1">
              <a:rPr lang="es-AR" smtClean="0"/>
              <a:t>5/10/2025</a:t>
            </a:fld>
            <a:endParaRPr lang="es-ES"/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8A5BDF90-C8B1-BD4D-1DA6-6139A651CE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F9193018-2C98-3245-71C2-9144262545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DD0F8-02F9-4BA6-B039-F01C7BAC1DD1}" type="slidenum">
              <a:rPr lang="es-ES" altLang="es-AR"/>
              <a:pPr/>
              <a:t>‹Nº›</a:t>
            </a:fld>
            <a:endParaRPr lang="es-ES" altLang="es-AR"/>
          </a:p>
        </p:txBody>
      </p:sp>
    </p:spTree>
    <p:extLst>
      <p:ext uri="{BB962C8B-B14F-4D97-AF65-F5344CB8AC3E}">
        <p14:creationId xmlns:p14="http://schemas.microsoft.com/office/powerpoint/2010/main" val="1127883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98FD2-FC43-9E9E-8F97-D10D50FFDC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4221FC-AFCB-0ABD-3733-802ACE544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  <a:endParaRPr lang="es-A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63D93E-3F18-A36F-00E5-B2A461868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388C4-C828-40E4-95CB-19C5116F9627}" type="datetime1">
              <a:rPr lang="es-AR" smtClean="0"/>
              <a:t>5/10/2025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1EE6F-C4E8-A9A0-6B39-03FAA236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9DBC92-5F4D-D3C8-EE01-890E3B572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2542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8756A-8B48-65E0-F386-4C977118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D0BBDA-689E-0CE2-509E-324DCFE08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A25035-8FCA-3D7D-C92E-2513D0D4E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DFBB-36B6-4BD8-9558-6A5F52713BA1}" type="datetime1">
              <a:rPr lang="es-AR" smtClean="0"/>
              <a:t>5/10/2025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7216D9-DDE9-93B7-141B-1F37C99A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10F50F-D65D-3F6B-096E-2C7AE8983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4039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92AF61-D18B-5B82-F6FD-94ADFF0D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81C9E9-D7B3-5F7E-DABB-B1BD4F694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904722-9AF8-0F7B-63CE-C50DA33E3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CBA69-FE26-4445-A598-BDC5A4512222}" type="datetimeFigureOut">
              <a:rPr lang="es-AR" smtClean="0"/>
              <a:t>5/10/2025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0F8972-DC51-C5BE-57C7-A8FD2E2B1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E502D4-2BE4-3254-5903-F6895562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574895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6D9F5-DC81-7E1C-4380-C09AAED73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0819B0-B707-5252-7652-BF0F20176C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DA21A8-997A-F063-1768-D8247988D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5C67FE-1C60-4224-825B-C5703CFC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7C57-D890-400F-9132-900E51B09427}" type="datetime1">
              <a:rPr lang="es-AR" smtClean="0"/>
              <a:t>5/10/2025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137C5-5C0F-823B-25E3-33A57CAAD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5210B2-06A4-57EE-8186-8854B695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2902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B5C0B-2188-F62A-EBDB-D1891FDA4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526F47-B087-D5D2-A8F1-0C43330E6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84AD78-A1D4-E677-F613-22C79E126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03786CB-689D-C99D-ED11-B0613E743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088A59-51C4-249C-EB51-E6243C753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E6A7AAE-298D-2613-D216-5FD2492C7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21308-D5F7-461A-89FF-2077A67E6A43}" type="datetime1">
              <a:rPr lang="es-AR" smtClean="0"/>
              <a:t>5/10/2025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E212C-8197-233A-4CE3-AFFCF7E7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43F9E3-66CB-DCA3-8A02-CB64B1D8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664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8C06E-243C-CB7A-44CC-45F906D5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125B3E-B8B5-AE31-F75C-89E942FFE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8300-0E6D-41C0-ACFF-5F22F893E549}" type="datetime1">
              <a:rPr lang="es-AR" smtClean="0"/>
              <a:t>5/10/2025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B25D84-AF9C-A1E8-1ACB-F9E6C192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EA4EB6-EDA0-7A3B-5A40-DDD629800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37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9E4DC-DABB-6809-F073-C973F762F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607974"/>
            <a:ext cx="9001000" cy="311716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B4D911-7623-B88A-7E04-9FDE0B1C4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3399160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D7346-2395-9266-B2CD-FC680C8CBE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DACDFBB-36B6-4BD8-9558-6A5F52713BA1}" type="datetime1">
              <a:rPr lang="es-AR" smtClean="0"/>
              <a:t>5/10/2025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2C7906-2B75-784E-F037-503043BD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A655F4-5AD9-FD8B-8176-F7F3580E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3613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B358D2-FD40-37C0-F408-C427A6E32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AFF73-52C3-4875-B48C-6E62FC54A76B}" type="datetime1">
              <a:rPr lang="es-AR" smtClean="0"/>
              <a:t>5/10/2025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BCC894-0BF9-78BA-1643-C7E4F691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6A8F70-F00F-2E39-B20C-A0A69D6EA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9177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B4DF7-5522-CD72-9E78-A1383DF4D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1E271E-AAC0-6FAD-8CB2-282B82780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E1E3240-7EB8-18CA-C7D0-BBAB4483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B1AF07-A0FA-526C-9656-9CCCEF55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57C72-A030-424E-9650-8A4D5C77A201}" type="datetime1">
              <a:rPr lang="es-AR" smtClean="0"/>
              <a:t>5/10/2025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E1B136-36D1-56A6-6AF3-96B27669F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4E07A4-4B52-BD9E-F14C-BA8958833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4623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06EAE-DFF3-EC43-F96F-B15889FB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E5B0331-9EA7-7523-86F7-D9F9C2C82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1AC7E4-E2A9-FB6B-B7C6-C3954CEF07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D81389-EEB1-A4E9-2462-6407918A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9F747-249B-433C-8354-89BCA240760E}" type="datetime1">
              <a:rPr lang="es-AR" smtClean="0"/>
              <a:t>5/10/2025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68A7D3-D225-8307-9D94-3651D479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489BC9-8CAF-E10D-56C2-65C722E9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167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7ED51-7B2E-B704-1852-71606DD9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78DB67D-983A-139B-99BC-20FB27A55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2350C3-7572-52D6-2679-C16DE71D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6FA58-20EF-405A-B710-4EE251752DF9}" type="datetime1">
              <a:rPr lang="es-AR" smtClean="0"/>
              <a:t>5/10/2025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900824-0A2B-3743-C922-9CB42887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83DE74-66E0-2A04-8558-060D751D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0561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B041D1-D676-8018-6021-668B6F536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C9DE4A-64B9-5622-16A3-258AC50147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528D45-C52E-B7A9-C378-14EC65B3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5CCA6-099C-496A-9BC1-7B5CA5CF92BD}" type="datetime1">
              <a:rPr lang="es-AR" smtClean="0"/>
              <a:t>5/10/2025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9A9C14-6F49-A47C-8F06-38EED034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8DD671-6E0F-9A81-D77C-A0A224FF2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353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atula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093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D9320-6AC6-B9CD-B6A3-11285C32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607974"/>
            <a:ext cx="9001000" cy="311716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F3A261-D969-62BE-5AE6-6EC57E169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645736-75B4-B15F-8EDB-09B41E385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D8EA768-3415-FFDA-5133-6E939962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F6C07C57-D890-400F-9132-900E51B09427}" type="datetime1">
              <a:rPr lang="es-AR" smtClean="0"/>
              <a:t>5/10/2025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BDC130-88B3-25CC-2575-2AC2CC1F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30C62C-F00F-755A-CCC0-BAEBE238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705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2486BA-9D2F-C5DC-73D5-9FCD6B81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7C65E4-19C1-56ED-8914-CD54CD949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D5AF4C-E8F3-E435-319D-BFDE44280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BC1B66-6CEC-1976-3DC0-5185EC3567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2C9150-BBEC-5F9F-48F2-8A10934DA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8C6A98-65D3-8F6B-46A8-0825F3516A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F821308-D5F7-461A-89FF-2077A67E6A43}" type="datetime1">
              <a:rPr lang="es-AR" smtClean="0"/>
              <a:t>5/10/2025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461B32D-F518-A35A-A5E9-E2CF9E87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E3CE7C-1C62-A38D-CB9A-FD496B7E5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46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67DC1A-827C-CFC4-F8DC-E0BB9069C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607974"/>
            <a:ext cx="9001000" cy="3117169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17B3BC-19EB-84FC-5F09-9C7E00C2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9D78300-0E6D-41C0-ACFF-5F22F893E549}" type="datetime1">
              <a:rPr lang="es-AR" smtClean="0"/>
              <a:t>5/10/2025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479037-F9E2-FC9C-8FEB-87F3520ED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E603F5C-3F8D-8649-DD7D-2A8AEEF1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6307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4C25ED-D988-1E4F-1FF8-9A2093B4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F8AFF73-52C3-4875-B48C-6E62FC54A76B}" type="datetime1">
              <a:rPr lang="es-AR" smtClean="0"/>
              <a:t>5/10/2025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CAC4D6-ABC1-4783-0FF0-B990D1286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557D5A-534F-DEAF-ECB0-F478EDB9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46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AD634-AD5D-A6BD-2413-AB7EE8D4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42F974-5F56-A0A2-ED8E-7351DF468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4CE5F6-3633-5875-90A3-C2E8EF30D8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F46FFB-DEED-F3FE-F604-2F0A0275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2C57C72-A030-424E-9650-8A4D5C77A201}" type="datetime1">
              <a:rPr lang="es-AR" smtClean="0"/>
              <a:t>5/10/2025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8DC45F-9CEB-0369-15D5-888D7572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512AD5-EBFB-9E26-E08C-EC926CCCA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227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0D741B-48AD-04C6-F586-2355AE62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4E0D363-E6C2-062E-98CD-F5A7F62CE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1EF66F3-7EE8-E381-1DA2-181125717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D0813A-AFF2-8792-5468-B7F54C6C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559F747-249B-433C-8354-89BCA240760E}" type="datetime1">
              <a:rPr lang="es-AR" smtClean="0"/>
              <a:t>5/10/2025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20BED4-BBF4-1CD1-B651-F3F814041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CD1F77-6ED9-9D36-B2C2-F8EEDB699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977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E56761-08CF-F2C8-26CB-D603DA311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7990" y="6492875"/>
            <a:ext cx="5623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4765C9-3480-49D4-887F-B466C1FB2A5F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89B0020-1C3B-1EF0-8207-B03956D29DA6}"/>
              </a:ext>
            </a:extLst>
          </p:cNvPr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0076620-29E7-5B3B-35BA-D0D3DAC69805}"/>
              </a:ext>
            </a:extLst>
          </p:cNvPr>
          <p:cNvSpPr txBox="1"/>
          <p:nvPr userDrawn="1"/>
        </p:nvSpPr>
        <p:spPr>
          <a:xfrm>
            <a:off x="1602582" y="0"/>
            <a:ext cx="6912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000" dirty="0">
                <a:solidFill>
                  <a:schemeClr val="bg1"/>
                </a:solidFill>
              </a:rPr>
              <a:t>Escuela de Graduados de Ingeniería Hidráulica</a:t>
            </a:r>
            <a:br>
              <a:rPr lang="es-AR" sz="2000" dirty="0">
                <a:solidFill>
                  <a:schemeClr val="bg1"/>
                </a:solidFill>
              </a:rPr>
            </a:br>
            <a:r>
              <a:rPr lang="es-AR" sz="2000" dirty="0">
                <a:solidFill>
                  <a:schemeClr val="bg1"/>
                </a:solidFill>
              </a:rPr>
              <a:t>SEMINARIO 2025</a:t>
            </a:r>
            <a:br>
              <a:rPr lang="es-AR" sz="2800" dirty="0">
                <a:solidFill>
                  <a:schemeClr val="bg1"/>
                </a:solidFill>
              </a:rPr>
            </a:br>
            <a:r>
              <a:rPr lang="es-A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HIDRAULICA</a:t>
            </a:r>
            <a:r>
              <a:rPr lang="es-AR" sz="2800" dirty="0">
                <a:solidFill>
                  <a:schemeClr val="bg1"/>
                </a:solidFill>
              </a:rPr>
              <a:t> DE PUENTES</a:t>
            </a:r>
            <a:endParaRPr lang="es-AR" sz="2000" dirty="0">
              <a:solidFill>
                <a:schemeClr val="bg1"/>
              </a:solidFill>
            </a:endParaRPr>
          </a:p>
        </p:txBody>
      </p:sp>
      <p:pic>
        <p:nvPicPr>
          <p:cNvPr id="100354" name="Picture 2">
            <a:extLst>
              <a:ext uri="{FF2B5EF4-FFF2-40B4-BE49-F238E27FC236}">
                <a16:creationId xmlns:a16="http://schemas.microsoft.com/office/drawing/2014/main" id="{930063DF-11FD-9C24-FFAE-1FA6D7D634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3" y="67917"/>
            <a:ext cx="1002937" cy="100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41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9E74B8-AE3E-E827-4366-3507C4CE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5220E3-AC8D-C3EA-1C68-3F29EF30D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AR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6D3661-BE9B-4F5E-B94A-DFD24CF9D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6CCBA69-FE26-4445-A598-BDC5A4512222}" type="datetimeFigureOut">
              <a:rPr lang="es-AR" smtClean="0"/>
              <a:pPr/>
              <a:t>5/10/2025</a:t>
            </a:fld>
            <a:endParaRPr lang="es-A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458D8B-3355-AFDE-6D60-FB1445A0E5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A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B16C43-CF31-53E0-6204-0DB6809A6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7890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94765C9-3480-49D4-887F-B466C1FB2A5F}" type="slidenum">
              <a:rPr lang="es-AR" smtClean="0"/>
              <a:pPr/>
              <a:t>‹Nº›</a:t>
            </a:fld>
            <a:endParaRPr lang="es-AR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C507E01-805E-E079-620E-5B0457A04926}"/>
              </a:ext>
            </a:extLst>
          </p:cNvPr>
          <p:cNvSpPr/>
          <p:nvPr userDrawn="1"/>
        </p:nvSpPr>
        <p:spPr>
          <a:xfrm>
            <a:off x="0" y="0"/>
            <a:ext cx="9144000" cy="112474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A26588F-49EE-28CF-6313-5312D9B3B977}"/>
              </a:ext>
            </a:extLst>
          </p:cNvPr>
          <p:cNvSpPr txBox="1"/>
          <p:nvPr userDrawn="1"/>
        </p:nvSpPr>
        <p:spPr>
          <a:xfrm>
            <a:off x="1602582" y="73800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Escuela de Graduados de Ingeniería Hidráulica</a:t>
            </a:r>
            <a:br>
              <a:rPr lang="es-A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 2025</a:t>
            </a:r>
            <a:br>
              <a:rPr lang="es-A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A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HIDRAULICA DE PUENTES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D97473E-95C7-469E-27C2-FC49454125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3" y="67917"/>
            <a:ext cx="1002937" cy="100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15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hyperlink" Target="https://maps.app.goo.gl/4n5gJ1utoTq3R91t9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73ED8-14B9-EE03-4253-D48094859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C4BE7D8-4BCC-E455-40F4-6EA14AADA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ADDC-FF1E-4A6B-961D-081A26A50994}" type="slidenum">
              <a:rPr lang="es-ES" altLang="es-AR" smtClean="0"/>
              <a:pPr/>
              <a:t>1</a:t>
            </a:fld>
            <a:endParaRPr lang="es-ES" altLang="es-AR" dirty="0"/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DD3A0828-1972-735B-B638-DF68545D8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06963" y="144938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EAB119B6-34F7-6FA4-8F85-92526AA14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98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17413" name="Rectangle 7">
            <a:extLst>
              <a:ext uri="{FF2B5EF4-FFF2-40B4-BE49-F238E27FC236}">
                <a16:creationId xmlns:a16="http://schemas.microsoft.com/office/drawing/2014/main" id="{485EE6A3-7E30-300E-7FCA-36303CFD3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793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17414" name="Rectangle 8">
            <a:extLst>
              <a:ext uri="{FF2B5EF4-FFF2-40B4-BE49-F238E27FC236}">
                <a16:creationId xmlns:a16="http://schemas.microsoft.com/office/drawing/2014/main" id="{260BE72B-0B08-77B3-0ED2-470A034DF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793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17415" name="Rectangle 9">
            <a:extLst>
              <a:ext uri="{FF2B5EF4-FFF2-40B4-BE49-F238E27FC236}">
                <a16:creationId xmlns:a16="http://schemas.microsoft.com/office/drawing/2014/main" id="{EC14320E-E45A-ED04-0F66-75A42AF9A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84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17416" name="Rectangle 10">
            <a:extLst>
              <a:ext uri="{FF2B5EF4-FFF2-40B4-BE49-F238E27FC236}">
                <a16:creationId xmlns:a16="http://schemas.microsoft.com/office/drawing/2014/main" id="{979ABFCA-6CF5-2EC9-1148-9288544AE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846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9D2DF46-C928-247B-64BB-EF145C02A821}"/>
              </a:ext>
            </a:extLst>
          </p:cNvPr>
          <p:cNvSpPr txBox="1"/>
          <p:nvPr/>
        </p:nvSpPr>
        <p:spPr>
          <a:xfrm>
            <a:off x="2843808" y="1188399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Puente Sobre Arroyo Morales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2F652BE-965B-F264-C0C8-B875B84D6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672382"/>
            <a:ext cx="5821746" cy="506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1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26438-C453-6755-DB61-70F90E4B2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FF56D42F-9CC0-484C-0468-8B3EAF56D7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230"/>
          <a:stretch>
            <a:fillRect/>
          </a:stretch>
        </p:blipFill>
        <p:spPr>
          <a:xfrm>
            <a:off x="123995" y="5549851"/>
            <a:ext cx="8896010" cy="129417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5169D59-B3B4-08AA-CEA4-102A0CF7B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3250789"/>
            <a:ext cx="2232248" cy="213453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D725FF3-5F02-D87A-9A27-84463CC1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ADDC-FF1E-4A6B-961D-081A26A50994}" type="slidenum">
              <a:rPr lang="es-ES" altLang="es-AR" smtClean="0"/>
              <a:pPr/>
              <a:t>2</a:t>
            </a:fld>
            <a:endParaRPr lang="es-ES" altLang="es-AR" dirty="0"/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A4DA8D7C-FBB2-6B8C-07D2-0C9FF9E56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06963" y="144938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93E2615E-6F9F-B4CE-A1F2-3C34D7EDF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98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17413" name="Rectangle 7">
            <a:extLst>
              <a:ext uri="{FF2B5EF4-FFF2-40B4-BE49-F238E27FC236}">
                <a16:creationId xmlns:a16="http://schemas.microsoft.com/office/drawing/2014/main" id="{3C776592-8B19-1BF2-F46B-F85E0FD38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793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17414" name="Rectangle 8">
            <a:extLst>
              <a:ext uri="{FF2B5EF4-FFF2-40B4-BE49-F238E27FC236}">
                <a16:creationId xmlns:a16="http://schemas.microsoft.com/office/drawing/2014/main" id="{02C67877-5561-7FCF-FD2F-E54F76E3F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793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17415" name="Rectangle 9">
            <a:extLst>
              <a:ext uri="{FF2B5EF4-FFF2-40B4-BE49-F238E27FC236}">
                <a16:creationId xmlns:a16="http://schemas.microsoft.com/office/drawing/2014/main" id="{0F9D6AB8-A114-5712-7803-79D727307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84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17416" name="Rectangle 10">
            <a:extLst>
              <a:ext uri="{FF2B5EF4-FFF2-40B4-BE49-F238E27FC236}">
                <a16:creationId xmlns:a16="http://schemas.microsoft.com/office/drawing/2014/main" id="{226555FD-DE69-389C-5046-4C408F8C7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846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F86DDD-689B-4826-B9BF-61419980E079}"/>
              </a:ext>
            </a:extLst>
          </p:cNvPr>
          <p:cNvSpPr txBox="1"/>
          <p:nvPr/>
        </p:nvSpPr>
        <p:spPr>
          <a:xfrm>
            <a:off x="611560" y="1833566"/>
            <a:ext cx="10081120" cy="15696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Ubicación: </a:t>
            </a: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https://maps.app.goo.gl/4n5gJ1utoTq3R91t9</a:t>
            </a:r>
            <a:endParaRPr lang="es-A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Luz: 120m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Luz parcial entre pilas: 30m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Pilas: Pilas circulares en fila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D pila = 1.3m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Cruce: Perpendicular al Arroyo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1600" dirty="0">
                <a:latin typeface="Arial" panose="020B0604020202020204" pitchFamily="34" charset="0"/>
                <a:cs typeface="Arial" panose="020B0604020202020204" pitchFamily="34" charset="0"/>
              </a:rPr>
              <a:t>Fundación Pilotes: -11,00mts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ABEBF0D-DBED-1E84-31F3-2FEA60A856CA}"/>
              </a:ext>
            </a:extLst>
          </p:cNvPr>
          <p:cNvSpPr txBox="1"/>
          <p:nvPr/>
        </p:nvSpPr>
        <p:spPr>
          <a:xfrm>
            <a:off x="395536" y="1308149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>
                <a:latin typeface="Arial" panose="020B0604020202020204" pitchFamily="34" charset="0"/>
                <a:cs typeface="Arial" panose="020B0604020202020204" pitchFamily="34" charset="0"/>
              </a:rPr>
              <a:t>Puente Sobre Arroyo Morales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DA07B00-EFA5-2A6B-8746-7CFB0C58C5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792" y="3241835"/>
            <a:ext cx="4703499" cy="199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47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474A6-36C5-A760-9122-A98B89BE69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23238F40-80D2-78DB-FE2B-B5631B184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5" y="1197854"/>
            <a:ext cx="5904656" cy="5646176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A0BCF1-3C5A-411F-D27E-9953515B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ADDC-FF1E-4A6B-961D-081A26A50994}" type="slidenum">
              <a:rPr lang="es-ES" altLang="es-AR" smtClean="0"/>
              <a:pPr/>
              <a:t>3</a:t>
            </a:fld>
            <a:endParaRPr lang="es-ES" altLang="es-AR" dirty="0"/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179EAFED-4103-F3D2-7EDF-DF6622A7A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06963" y="144938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DF6752A1-DB0C-D2E6-5222-747DBEED4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98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17413" name="Rectangle 7">
            <a:extLst>
              <a:ext uri="{FF2B5EF4-FFF2-40B4-BE49-F238E27FC236}">
                <a16:creationId xmlns:a16="http://schemas.microsoft.com/office/drawing/2014/main" id="{E84FDA4A-0B6C-EF77-2FAD-4809EE43A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793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17414" name="Rectangle 8">
            <a:extLst>
              <a:ext uri="{FF2B5EF4-FFF2-40B4-BE49-F238E27FC236}">
                <a16:creationId xmlns:a16="http://schemas.microsoft.com/office/drawing/2014/main" id="{F7258732-EAE2-3DA8-75D2-683A37F53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793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17415" name="Rectangle 9">
            <a:extLst>
              <a:ext uri="{FF2B5EF4-FFF2-40B4-BE49-F238E27FC236}">
                <a16:creationId xmlns:a16="http://schemas.microsoft.com/office/drawing/2014/main" id="{EBB3ADD9-C1E6-4B35-0BBE-9795A2196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84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17416" name="Rectangle 10">
            <a:extLst>
              <a:ext uri="{FF2B5EF4-FFF2-40B4-BE49-F238E27FC236}">
                <a16:creationId xmlns:a16="http://schemas.microsoft.com/office/drawing/2014/main" id="{BA3E29E5-74C6-A685-232E-C7EDAEF7D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846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D2940D-1328-4B2A-588F-1B554560F3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802" t="18835" b="11209"/>
          <a:stretch>
            <a:fillRect/>
          </a:stretch>
        </p:blipFill>
        <p:spPr>
          <a:xfrm>
            <a:off x="4329403" y="1150971"/>
            <a:ext cx="4548387" cy="2011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226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D58B1-3B48-4636-C6F2-1F1127E5B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>
            <a:extLst>
              <a:ext uri="{FF2B5EF4-FFF2-40B4-BE49-F238E27FC236}">
                <a16:creationId xmlns:a16="http://schemas.microsoft.com/office/drawing/2014/main" id="{CF73D1CB-5E2F-D1D0-6C01-662B964F7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06963" y="144938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9BCA394B-064D-067C-5D89-6F549D59B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98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17413" name="Rectangle 7">
            <a:extLst>
              <a:ext uri="{FF2B5EF4-FFF2-40B4-BE49-F238E27FC236}">
                <a16:creationId xmlns:a16="http://schemas.microsoft.com/office/drawing/2014/main" id="{A31F8E25-B3BE-D49D-A58C-56580A9EA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793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17414" name="Rectangle 8">
            <a:extLst>
              <a:ext uri="{FF2B5EF4-FFF2-40B4-BE49-F238E27FC236}">
                <a16:creationId xmlns:a16="http://schemas.microsoft.com/office/drawing/2014/main" id="{4E60E402-1DA0-C410-CADC-0530791FF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793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17415" name="Rectangle 9">
            <a:extLst>
              <a:ext uri="{FF2B5EF4-FFF2-40B4-BE49-F238E27FC236}">
                <a16:creationId xmlns:a16="http://schemas.microsoft.com/office/drawing/2014/main" id="{099EC7F3-1BD0-6D77-BCB2-99305EE6C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84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17416" name="Rectangle 10">
            <a:extLst>
              <a:ext uri="{FF2B5EF4-FFF2-40B4-BE49-F238E27FC236}">
                <a16:creationId xmlns:a16="http://schemas.microsoft.com/office/drawing/2014/main" id="{BE7B50AB-4CC7-C858-ABC6-192AAA8EE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853" y="63285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412C674-1B4C-4FBE-C35C-720E72BDF31D}"/>
              </a:ext>
            </a:extLst>
          </p:cNvPr>
          <p:cNvSpPr txBox="1"/>
          <p:nvPr/>
        </p:nvSpPr>
        <p:spPr>
          <a:xfrm>
            <a:off x="467544" y="1242045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PARAMETROS DEL PUENTE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FF30E3B-59F2-2E88-2BE7-3D677A63F90E}"/>
              </a:ext>
            </a:extLst>
          </p:cNvPr>
          <p:cNvSpPr txBox="1"/>
          <p:nvPr/>
        </p:nvSpPr>
        <p:spPr>
          <a:xfrm>
            <a:off x="482907" y="2097465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Parámetros de entrada: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Suelo: Arena mal graduada D50=1.0mm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TR100=500m3/s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Luz Puente=120m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Pilas circulares D=1.3m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Estribos de material 1V:3H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DCA5F18-428A-FF60-B9B8-B356BD8CD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95" y="4744002"/>
            <a:ext cx="8896010" cy="17543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C9CFC09-49DA-FCBA-BE3A-F83A12B48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417" y="1492780"/>
            <a:ext cx="3855039" cy="313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4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D5A4C-0722-7A3C-7ACD-D6CBCEFAB5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>
            <a:extLst>
              <a:ext uri="{FF2B5EF4-FFF2-40B4-BE49-F238E27FC236}">
                <a16:creationId xmlns:a16="http://schemas.microsoft.com/office/drawing/2014/main" id="{A220EF91-9F1E-8014-10F0-3AFB7BAF2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06963" y="144938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42FAB0F3-C224-CDDE-C690-57B3C4271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3698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17413" name="Rectangle 7">
            <a:extLst>
              <a:ext uri="{FF2B5EF4-FFF2-40B4-BE49-F238E27FC236}">
                <a16:creationId xmlns:a16="http://schemas.microsoft.com/office/drawing/2014/main" id="{0660C55C-944A-594F-FD99-CF8AFF45F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793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17414" name="Rectangle 8">
            <a:extLst>
              <a:ext uri="{FF2B5EF4-FFF2-40B4-BE49-F238E27FC236}">
                <a16:creationId xmlns:a16="http://schemas.microsoft.com/office/drawing/2014/main" id="{61AA1233-E65E-283C-D4DE-C5C92CF8D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17937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17415" name="Rectangle 9">
            <a:extLst>
              <a:ext uri="{FF2B5EF4-FFF2-40B4-BE49-F238E27FC236}">
                <a16:creationId xmlns:a16="http://schemas.microsoft.com/office/drawing/2014/main" id="{48E45833-B5E1-6FB2-215F-D342C3EF7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084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>
              <a:cs typeface="Arial" panose="020B0604020202020204" pitchFamily="34" charset="0"/>
            </a:endParaRPr>
          </a:p>
        </p:txBody>
      </p:sp>
      <p:sp>
        <p:nvSpPr>
          <p:cNvPr id="17416" name="Rectangle 10">
            <a:extLst>
              <a:ext uri="{FF2B5EF4-FFF2-40B4-BE49-F238E27FC236}">
                <a16:creationId xmlns:a16="http://schemas.microsoft.com/office/drawing/2014/main" id="{B2AAB7D8-9C24-60D6-0DC0-2BAD166E5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853" y="63285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7C8F6D9-68BF-29B6-EBC1-4CF927A887DE}"/>
              </a:ext>
            </a:extLst>
          </p:cNvPr>
          <p:cNvSpPr txBox="1"/>
          <p:nvPr/>
        </p:nvSpPr>
        <p:spPr>
          <a:xfrm>
            <a:off x="467544" y="1242045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PRIMEROS PASOS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921AA02-41D1-7D0A-31F8-5D28192DD6CB}"/>
              </a:ext>
            </a:extLst>
          </p:cNvPr>
          <p:cNvSpPr txBox="1"/>
          <p:nvPr/>
        </p:nvSpPr>
        <p:spPr>
          <a:xfrm>
            <a:off x="476765" y="1921539"/>
            <a:ext cx="85535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Para utilizar el HEC RAS siempre recomiendo ajustar la fecha y hora de la computadora al formato de “Estados Unidos”. Además, en “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”  poner el punto “.” como separador decimal. Esto ahorra muchos problemas posteriores con formatos de fecha y geometría de las simulaciones.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354CA8-BDE1-9842-6DB0-F7DFBD155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51" y="3190875"/>
            <a:ext cx="2578922" cy="32989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039115C-A576-8504-A47C-F2DFDCAFB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3305631"/>
            <a:ext cx="2368960" cy="3429001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E6CD4E6E-A744-C61A-9971-C1241E59914D}"/>
              </a:ext>
            </a:extLst>
          </p:cNvPr>
          <p:cNvSpPr/>
          <p:nvPr/>
        </p:nvSpPr>
        <p:spPr>
          <a:xfrm>
            <a:off x="827584" y="3573016"/>
            <a:ext cx="1440160" cy="4723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0682163-6E3F-BE04-7266-EC89A5DB8A8F}"/>
              </a:ext>
            </a:extLst>
          </p:cNvPr>
          <p:cNvSpPr/>
          <p:nvPr/>
        </p:nvSpPr>
        <p:spPr>
          <a:xfrm>
            <a:off x="2087684" y="5856224"/>
            <a:ext cx="1440160" cy="4723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D5B00DA-5BEB-D742-00A9-8FE423B4E894}"/>
              </a:ext>
            </a:extLst>
          </p:cNvPr>
          <p:cNvCxnSpPr>
            <a:stCxn id="11" idx="6"/>
          </p:cNvCxnSpPr>
          <p:nvPr/>
        </p:nvCxnSpPr>
        <p:spPr>
          <a:xfrm flipV="1">
            <a:off x="3527844" y="4653136"/>
            <a:ext cx="1116164" cy="143924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58E55033-41C3-B1F3-E20C-0695500DE05D}"/>
              </a:ext>
            </a:extLst>
          </p:cNvPr>
          <p:cNvSpPr/>
          <p:nvPr/>
        </p:nvSpPr>
        <p:spPr>
          <a:xfrm>
            <a:off x="4499992" y="4108607"/>
            <a:ext cx="2512975" cy="832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242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B9465-AFDB-F751-29E7-B8C234607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>
            <a:extLst>
              <a:ext uri="{FF2B5EF4-FFF2-40B4-BE49-F238E27FC236}">
                <a16:creationId xmlns:a16="http://schemas.microsoft.com/office/drawing/2014/main" id="{C50F519E-6291-C89B-5EE8-6A594AB705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06963" y="144938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17416" name="Rectangle 10">
            <a:extLst>
              <a:ext uri="{FF2B5EF4-FFF2-40B4-BE49-F238E27FC236}">
                <a16:creationId xmlns:a16="http://schemas.microsoft.com/office/drawing/2014/main" id="{368810FD-E3D8-1794-45F4-CD99EA5E8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853" y="632854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4B20F6-9887-C9F2-E93F-54E9D104CE92}"/>
              </a:ext>
            </a:extLst>
          </p:cNvPr>
          <p:cNvSpPr txBox="1"/>
          <p:nvPr/>
        </p:nvSpPr>
        <p:spPr>
          <a:xfrm>
            <a:off x="467544" y="153232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PRIMEROS PASOS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EB95066-70AC-0910-EB84-5750093C565A}"/>
              </a:ext>
            </a:extLst>
          </p:cNvPr>
          <p:cNvSpPr txBox="1"/>
          <p:nvPr/>
        </p:nvSpPr>
        <p:spPr>
          <a:xfrm>
            <a:off x="467544" y="2361624"/>
            <a:ext cx="74076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Pasos a seguir para generar el terreno y comenzar a trabajar.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Abrir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Hec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Ras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Setear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Sistema de unidades a “SI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Guardar el proyecto (Siempre sobre disco C o D de la computadora, NO trabajar en la nube)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Abrir Ras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Mapper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Setear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Proyección con archivo del drive “WGS_1984_Web_Mercator”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Terreno—Create New Ras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Terrain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--- Cargar los 4 archivos del drive “MDE_1m”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Una vez creado el terreno continuar con la creación de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Geometria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Apoyarse con la Guia de Modelización del campus o con tutoriales de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5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2A2AD-C0EC-72C5-5DB5-B3CFDC843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510B67D-5336-1DBE-D1F6-87FC08E76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ADDC-FF1E-4A6B-961D-081A26A50994}" type="slidenum">
              <a:rPr lang="es-ES" altLang="es-AR" smtClean="0"/>
              <a:pPr/>
              <a:t>7</a:t>
            </a:fld>
            <a:endParaRPr lang="es-ES" altLang="es-AR" dirty="0"/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379DA220-75E7-0F7B-963E-089969BE5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06963" y="144938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6F447BFF-0709-41FC-55E7-4FF4E7603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17413" name="Rectangle 7">
            <a:extLst>
              <a:ext uri="{FF2B5EF4-FFF2-40B4-BE49-F238E27FC236}">
                <a16:creationId xmlns:a16="http://schemas.microsoft.com/office/drawing/2014/main" id="{D57A0FBB-D3DA-3A63-BF8F-998DA0E93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17414" name="Rectangle 8">
            <a:extLst>
              <a:ext uri="{FF2B5EF4-FFF2-40B4-BE49-F238E27FC236}">
                <a16:creationId xmlns:a16="http://schemas.microsoft.com/office/drawing/2014/main" id="{9A0ACFFB-C0F1-DCA8-4209-1E16D7318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17415" name="Rectangle 9">
            <a:extLst>
              <a:ext uri="{FF2B5EF4-FFF2-40B4-BE49-F238E27FC236}">
                <a16:creationId xmlns:a16="http://schemas.microsoft.com/office/drawing/2014/main" id="{AF36F34A-A463-CB5C-DFC8-FAE7D8291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17416" name="Rectangle 10">
            <a:extLst>
              <a:ext uri="{FF2B5EF4-FFF2-40B4-BE49-F238E27FC236}">
                <a16:creationId xmlns:a16="http://schemas.microsoft.com/office/drawing/2014/main" id="{735B3045-85D2-7A18-CA49-0EB8F01AF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84999CF-35C7-3CAD-6763-7122085F0447}"/>
              </a:ext>
            </a:extLst>
          </p:cNvPr>
          <p:cNvSpPr txBox="1"/>
          <p:nvPr/>
        </p:nvSpPr>
        <p:spPr>
          <a:xfrm>
            <a:off x="755576" y="134178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HEC RAS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AC075D-382E-C4FA-216A-E9AE069C0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16832"/>
            <a:ext cx="4976107" cy="21281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4B94F26-D4E4-AD35-05A6-4978693894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526166"/>
            <a:ext cx="3893726" cy="3329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F4A684-43A9-2879-1817-2D45AE4C7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4024845"/>
            <a:ext cx="5443740" cy="2761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00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F709F-5CBC-4D5B-363B-FF70DB9B4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2E910E7-11C9-185C-0675-E492A4127C8B}"/>
              </a:ext>
            </a:extLst>
          </p:cNvPr>
          <p:cNvSpPr txBox="1"/>
          <p:nvPr/>
        </p:nvSpPr>
        <p:spPr>
          <a:xfrm>
            <a:off x="783515" y="1836113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Carga del MDE en RAS </a:t>
            </a:r>
            <a:r>
              <a:rPr lang="es-MX" sz="1600" dirty="0" err="1"/>
              <a:t>Mapper</a:t>
            </a:r>
            <a:r>
              <a:rPr lang="es-MX" sz="1600" dirty="0"/>
              <a:t>:</a:t>
            </a:r>
          </a:p>
          <a:p>
            <a:r>
              <a:rPr lang="es-MX" sz="1600" dirty="0"/>
              <a:t>-Definir la proyección</a:t>
            </a:r>
          </a:p>
          <a:p>
            <a:r>
              <a:rPr lang="es-MX" sz="1600" dirty="0"/>
              <a:t>-Crear Terreno a partir del MDE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C30891D-9E34-0DA3-AB04-67D82B6F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ADDC-FF1E-4A6B-961D-081A26A50994}" type="slidenum">
              <a:rPr lang="es-ES" altLang="es-AR" smtClean="0"/>
              <a:pPr/>
              <a:t>8</a:t>
            </a:fld>
            <a:endParaRPr lang="es-ES" altLang="es-AR" dirty="0"/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A009C8EC-D447-4B1F-57AC-F892C3DEA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06963" y="1449388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17412" name="Rectangle 6">
            <a:extLst>
              <a:ext uri="{FF2B5EF4-FFF2-40B4-BE49-F238E27FC236}">
                <a16:creationId xmlns:a16="http://schemas.microsoft.com/office/drawing/2014/main" id="{4D92F897-6861-9EC9-CBA0-24B3039CB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0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17413" name="Rectangle 7">
            <a:extLst>
              <a:ext uri="{FF2B5EF4-FFF2-40B4-BE49-F238E27FC236}">
                <a16:creationId xmlns:a16="http://schemas.microsoft.com/office/drawing/2014/main" id="{083B210F-812B-4910-17BA-678B14FA5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17414" name="Rectangle 8">
            <a:extLst>
              <a:ext uri="{FF2B5EF4-FFF2-40B4-BE49-F238E27FC236}">
                <a16:creationId xmlns:a16="http://schemas.microsoft.com/office/drawing/2014/main" id="{30B196F9-D920-9E46-72E2-0ACCED59B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1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17415" name="Rectangle 9">
            <a:extLst>
              <a:ext uri="{FF2B5EF4-FFF2-40B4-BE49-F238E27FC236}">
                <a16:creationId xmlns:a16="http://schemas.microsoft.com/office/drawing/2014/main" id="{7FF01153-ABA9-79D4-AD6C-AEA8A11EE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17416" name="Rectangle 10">
            <a:extLst>
              <a:ext uri="{FF2B5EF4-FFF2-40B4-BE49-F238E27FC236}">
                <a16:creationId xmlns:a16="http://schemas.microsoft.com/office/drawing/2014/main" id="{608858BB-E9E1-4F48-6014-58381263B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AR" altLang="es-AR" sz="140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0BDCF3-E6D1-82A8-CB8F-FC1889FB8C58}"/>
              </a:ext>
            </a:extLst>
          </p:cNvPr>
          <p:cNvSpPr txBox="1"/>
          <p:nvPr/>
        </p:nvSpPr>
        <p:spPr>
          <a:xfrm>
            <a:off x="755576" y="134178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HEC RAS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F1E738-1222-3F6A-C9FE-B26092353D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16832"/>
            <a:ext cx="4976107" cy="21281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C0A6DC0-62AB-6943-F9B5-5E6F668A7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393" y="1341781"/>
            <a:ext cx="3893726" cy="3329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060029A-BF6D-134F-BF83-65DEBC36F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515" y="3693867"/>
            <a:ext cx="5443740" cy="2761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138791-59E4-014F-BB8A-6B68EED344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1613" y="2531446"/>
            <a:ext cx="5940152" cy="3500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716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7949</TotalTime>
  <Words>276</Words>
  <Application>Microsoft Office PowerPoint</Application>
  <PresentationFormat>Presentación en pantalla (4:3)</PresentationFormat>
  <Paragraphs>48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Times New Roman</vt:lpstr>
      <vt:lpstr>Diseño personalizado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HIDRÁULICA E HIDROLOGÍA VIAL  CONSIDERACIONES HIDRÁULICAS PARA EL PROYECTO DE CAMINOS</dc:title>
  <dc:creator>adriana</dc:creator>
  <cp:lastModifiedBy>Agustin Rigou</cp:lastModifiedBy>
  <cp:revision>251</cp:revision>
  <dcterms:created xsi:type="dcterms:W3CDTF">2006-08-30T19:00:56Z</dcterms:created>
  <dcterms:modified xsi:type="dcterms:W3CDTF">2025-10-05T21:55:09Z</dcterms:modified>
</cp:coreProperties>
</file>