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294" r:id="rId5"/>
    <p:sldId id="295" r:id="rId6"/>
    <p:sldId id="296" r:id="rId7"/>
    <p:sldId id="297" r:id="rId8"/>
    <p:sldId id="298" r:id="rId9"/>
    <p:sldId id="299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F3D68-34C7-406B-B9CA-573714972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50530B-2634-4EE0-9696-0E93315FB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880B88-DE48-4129-80BA-EC2C562C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16/12/2021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6F74EC-1701-438B-8186-7BD39D40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AEB869-B3DD-4838-9EDA-F170CC6F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81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7BCEB-F436-4470-B7A4-7DF158FA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0C3385-0BAE-47B8-A30E-DD0744DF7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1BC4FE-411A-4F8E-8B3B-81F09A3F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16/12/2021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8177E-49A9-4DB9-A6A0-A6A8F280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A1991C-7D05-4D26-A2A7-6D72486D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6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8308EA-BE67-4C3D-A2FF-F4C398D0F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971C91-E4B6-4904-9ED5-550AA65DB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27AEA3-7239-4B67-AA2E-703F37449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16/12/2021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770BA7-2D03-417D-8ED3-90A92999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09B276-4F6A-4280-BA18-FEBDB734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913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A8AB3-C737-45F6-81D4-BB126E01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CFFD47-E68A-4B29-8340-C22EBB2C1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3F3A0A-3C53-444E-8F44-A8D6A8D5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16/12/2021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974C-C5BC-49F4-8747-E1EC8D92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2118A9-B0C8-44AF-9A91-F4490C77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685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C8A9A-470B-45FA-A0C1-710465D04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2991C3-073F-4D9B-83A2-7F1155E45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99E26B-2F1D-4C82-84D8-A37DB591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16/12/2021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B82D6A-6F84-4D44-A2E0-55385080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6B1AA-623A-4F3E-BFBE-2D830686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55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37420-BB84-43FB-BA0F-2118DA9F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4F65F4-FFD5-4D96-8274-BA41A3F11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49B4E4-1F4B-46F0-A65C-25A1C7302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528AC5-F994-44F5-9430-7964A220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16/12/2021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284E27-7FD1-4378-8DCD-8EAC9085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4BD6DF-A540-45FB-B2A7-62139C09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45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366B7-E3A8-4535-9A4F-D3D89F28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E57235-7B9C-462E-BF4C-922ADF162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1D2298-9AFD-463F-B0C0-526364A7B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221EE2-51A8-439D-AD56-85596CB45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AA4A81-5419-4CEF-8A82-0C8807297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B522D4-1033-49FB-AB68-942AE336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16/12/2021</a:t>
            </a:fld>
            <a:endParaRPr lang="en-AU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DAE220-4C4F-4EB3-8CD8-DEAA27D3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5F83D6-8280-44C9-B54B-DFAAD0C6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275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DAAFF-96F2-402A-B57D-CC3496E4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BE13AF-8E0C-439D-BECE-A5277BD3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16/12/2021</a:t>
            </a:fld>
            <a:endParaRPr lang="en-AU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BA9C4B-F441-4863-AE6C-761F9F0E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12CAFE-9AAE-4D46-A741-356C6581D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66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23BF0A3-111E-4DB3-91D8-4D6A4BF95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16/12/2021</a:t>
            </a:fld>
            <a:endParaRPr lang="en-AU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059DCA-5069-4413-B39B-AE95EE24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AEB707-A6F2-4441-BA02-BB8047541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495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540B9-084A-4280-ACAE-85F817D4D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564A38-1E50-4CAA-B505-2DF9F1EB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5F1816-1984-4510-808A-18F721DB0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6FDACA-06F6-4172-A8FD-6401F8CDB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16/12/2021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83FD40-5757-410D-B4C2-D98A9B734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368103-22AC-4F12-BFEC-7F1F229E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47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0C3F0-C9DE-4D79-9416-4900AB11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60A0B0C-94D8-4E01-8B5F-B83EF6A5D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CAC959-2D5F-49E9-831C-EB6CA3AA5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CAC5A2-F5C3-492E-A53C-EE0B49A34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16/12/2021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83879F-731D-421B-AD6F-56A41300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02FC34-17BA-4DB6-9AA5-EEA1A489B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187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36E33E-7208-4B02-AD2E-38476EC82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511472-6354-43F7-8274-F1B8D76C3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55BDA-2C09-4333-88B9-0983806AB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74C04-898A-449B-BC71-CA8909406154}" type="datetimeFigureOut">
              <a:rPr lang="en-AU" smtClean="0"/>
              <a:t>16/12/2021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C17503-5209-4BBF-9F19-7C75DED04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B7F58-746B-4D00-9155-6960D12B0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7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8A1665E-F0E0-4340-B04D-8D548DD6D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073"/>
            <a:ext cx="12192000" cy="47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41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5C30E17-A334-4691-953B-F5D273FAE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69" y="1416222"/>
            <a:ext cx="11688661" cy="402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4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23326B-61EC-4778-8ACA-90469F3E0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605"/>
            <a:ext cx="12192000" cy="530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3A45630-C1FC-418D-8051-1BAE36A53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416"/>
            <a:ext cx="12192000" cy="52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7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7AC127-C743-4F5C-9A64-BCFF907BC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910"/>
            <a:ext cx="12192000" cy="552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1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F01C19-62FF-4245-AF45-13EA6F1D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95" y="1848340"/>
            <a:ext cx="10998610" cy="336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2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77E1C7-A93B-46A1-8754-AAC944D42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54" y="279013"/>
            <a:ext cx="11791892" cy="629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6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4317D76-191D-4241-B2A0-2DFD6D69A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7020"/>
            <a:ext cx="12192000" cy="38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1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A6D124-345B-4BEE-81C2-7852EBC81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118" y="306674"/>
            <a:ext cx="9519763" cy="624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4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2C6B7B-3875-455D-BE08-71EC4DC19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61" y="301951"/>
            <a:ext cx="11098634" cy="628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0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Lopez Rivarola</dc:creator>
  <cp:lastModifiedBy>Felipe Lopez Rivarola</cp:lastModifiedBy>
  <cp:revision>12</cp:revision>
  <dcterms:created xsi:type="dcterms:W3CDTF">2021-11-20T20:53:51Z</dcterms:created>
  <dcterms:modified xsi:type="dcterms:W3CDTF">2021-12-16T15:51:38Z</dcterms:modified>
</cp:coreProperties>
</file>