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9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28/10/2021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54141F-3894-43A9-B73F-A5813EC83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07" y="0"/>
            <a:ext cx="10147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EBD9378-E04B-4BCD-831C-97ED42879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280"/>
            <a:ext cx="12192000" cy="605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6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471A44C-3EDB-4350-937B-3EAE819DC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7478"/>
            <a:ext cx="12192000" cy="582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1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BF4741C-074A-4D81-904B-07E0B3705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0"/>
            <a:ext cx="11029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1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987654D-60B1-40FD-909C-E9FB1F881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645" y="0"/>
            <a:ext cx="8790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0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0CC0AE-063F-4308-8B4D-E9885E664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16" y="0"/>
            <a:ext cx="10732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73E3995-AFAC-4709-B3D4-59EF66D3E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55" y="0"/>
            <a:ext cx="11006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27AEE8E-79BD-4DC4-9A9F-C2FF73C13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98" y="0"/>
            <a:ext cx="11308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1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C0A607-448A-4DB5-B54E-AF23F2257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2" y="662730"/>
            <a:ext cx="10952012" cy="565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5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AD6F02-925C-4460-93A4-F4D004DC3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551"/>
            <a:ext cx="12192000" cy="655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76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34</cp:revision>
  <dcterms:created xsi:type="dcterms:W3CDTF">2021-09-09T03:00:50Z</dcterms:created>
  <dcterms:modified xsi:type="dcterms:W3CDTF">2021-10-28T18:19:01Z</dcterms:modified>
</cp:coreProperties>
</file>