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09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BC63A-8AF9-4514-BF2A-D269F9643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B6CB37-8BE5-49CA-A37F-48AE24617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547AE-3530-44C9-A414-D0355B6B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28/10/2021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FF2008-E972-4C1B-B834-E9E1406F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896065-6FFE-4AB3-B39C-6D3BF6D2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418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B9FA9-D250-49CE-B5E9-B3BF2C9D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8C9882-AACA-4003-B817-EF53846FE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57D634-8FB4-4BA2-824F-4590708C1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28/10/2021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41D2CC-1B5B-4B9B-9060-C1581038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C521F8-3724-4036-A634-FF033D47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04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80E3C2-F580-4449-B10B-37BA1933F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224C15-3A88-4E95-B3B6-F30D1B6C6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A1D2C3-496C-4A1C-98B5-D6DC30AB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28/10/2021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8667E5-B888-4F52-B289-80C70638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A3861-5229-4970-AEF3-99339D4E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464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39398-9B7B-40F6-BA42-B64474CD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130C78-E1D7-4004-932A-021CBCC17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704924-7303-4AFC-8C9A-D301CA2C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28/10/2021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9326EB-D817-4A0B-9682-774D6F0F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F84730-9BF9-460D-BC16-04A13064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91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E031D-1540-4D12-AA89-E999A1798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459F0C-F331-4EB3-B145-38ACDD3A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8764E3-70D6-46E8-B021-8978F2B3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28/10/2021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AAA7D9-6E21-49B3-B6DB-2DB4BDB8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6D087-7964-4FA8-8174-409E45C4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6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B5986-FE74-4A79-9425-B38B42A6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9DB0D6-0975-44D4-8495-8D1C00309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E8E17B-42C2-464A-81C4-3FA998FE6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E6B6B3-FE68-45F3-8B49-D0E3C84C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28/10/2021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84BA2D-56AB-4AD5-99DE-02809957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396437-11D4-4196-8867-6C564D8F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28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47DFE-9895-4ADD-A3B9-89479354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0F7AFA-DD24-43B5-8C53-53EFA1D5A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BC0155-0D89-40B3-BE22-8DC11F1D5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A3A719-5086-4D75-AFB1-0743031D1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A708E0-DA9A-414C-A9DE-38C1924F28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FA4A132-C8D1-4C06-8CF8-DC3056E1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28/10/2021</a:t>
            </a:fld>
            <a:endParaRPr lang="en-AU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7E81B33-79E0-4324-B4CE-E58EC52D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94D6B-D2A3-4DAB-84E6-F647EDD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23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6E8F9-62D6-4544-B3B4-8E16A238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2ADDB1-E18A-4991-895F-44C949C4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28/10/2021</a:t>
            </a:fld>
            <a:endParaRPr lang="en-A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4850DF-FFA6-4FCD-AFA1-A61BF5143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AD5F59-340E-4C0B-9B0D-7249FF1B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919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29DD06-82CE-46FF-B68B-26C7F4B3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28/10/2021</a:t>
            </a:fld>
            <a:endParaRPr lang="en-AU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B9711A-5144-4B7C-A3D3-E5E61DE2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50BBF5-DADC-43EA-9891-166C0A8D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867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A75E2-FF8A-4629-BF88-61498962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EB1BA3-29B4-4122-866E-04FBF76CC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C255B8-7AAB-416B-A9BD-77DF2F2A7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4B0A8E-EC7B-43C3-8FDC-042717B9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28/10/2021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233D51-2985-4131-98A9-BFA3CC7D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903441-33E0-43DA-97C1-9E311CB6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93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927DE-2647-4989-8BCE-3376EE26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3E463A-B004-4006-9A86-B9F58A981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847F93-4B47-41A9-825C-FEA0BB87C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00821F-5CBA-4542-BDAD-4A3F16685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28/10/2021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D03DF2-563E-4452-9374-D29201E1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6326B2-B801-4651-81AF-4BECFD39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346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E95917-5108-4296-8611-8D7FF644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C2EC18-6319-4BA7-8021-A8DCB5DEA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FDA55-2BA3-4F2A-ADA6-600DE8441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9FD55-7616-4B3E-B73C-7E49F4C4158A}" type="datetimeFigureOut">
              <a:rPr lang="en-AU" smtClean="0"/>
              <a:t>28/10/2021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6497C1-3DBC-4E82-A90C-36D034DEB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C0BCE5-E7E4-4D95-BD5E-D62E984D8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15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654141F-3894-43A9-B73F-A5813EC83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07" y="0"/>
            <a:ext cx="10147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0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EBD9378-E04B-4BCD-831C-97ED42879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280"/>
            <a:ext cx="12192000" cy="605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6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71A44C-3EDB-4350-937B-3EAE819DC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478"/>
            <a:ext cx="12192000" cy="582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1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BF4741C-074A-4D81-904B-07E0B3705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0"/>
            <a:ext cx="11029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1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987654D-60B1-40FD-909C-E9FB1F881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645" y="0"/>
            <a:ext cx="8790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0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70CC0AE-063F-4308-8B4D-E9885E664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16" y="0"/>
            <a:ext cx="10732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73E3995-AFAC-4709-B3D4-59EF66D3E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55" y="0"/>
            <a:ext cx="11006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1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27AEE8E-79BD-4DC4-9A9F-C2FF73C13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98" y="0"/>
            <a:ext cx="11308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1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C0A607-448A-4DB5-B54E-AF23F2257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72" y="662730"/>
            <a:ext cx="10952012" cy="565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5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2AD6F02-925C-4460-93A4-F4D004DC3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551"/>
            <a:ext cx="12192000" cy="655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76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Lopez Rivarola</dc:creator>
  <cp:lastModifiedBy>Felipe Lopez Rivarola</cp:lastModifiedBy>
  <cp:revision>34</cp:revision>
  <dcterms:created xsi:type="dcterms:W3CDTF">2021-09-09T03:00:50Z</dcterms:created>
  <dcterms:modified xsi:type="dcterms:W3CDTF">2021-10-28T18:19:01Z</dcterms:modified>
</cp:coreProperties>
</file>