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309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21/10/2021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A2F370C-A999-44B3-927F-C5257509E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23" y="228589"/>
            <a:ext cx="11769754" cy="640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D5AC58-897A-4FA7-94DD-76DB1AD71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476"/>
            <a:ext cx="12192000" cy="465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65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28ED2A-8138-4A1C-9E26-8F2D5DAE3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579" y="0"/>
            <a:ext cx="8476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38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9022898-59BD-424B-A44E-BB75B5FF2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3303"/>
            <a:ext cx="12192000" cy="427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61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5616619-93A0-4C29-B5D2-221E510DE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358"/>
            <a:ext cx="12192000" cy="600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17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7D0FE41-A1F1-4253-B849-7F08126F5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729" y="580627"/>
            <a:ext cx="11050542" cy="56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1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9E6067F-4046-4E94-A980-F693075A1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9" y="733049"/>
            <a:ext cx="11650701" cy="539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0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29F8427-3CDC-45A7-B744-F0551B0D2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82" y="0"/>
            <a:ext cx="11261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5D9FA9D-6C0E-4900-9E88-BE0890542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29" y="0"/>
            <a:ext cx="9191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8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89BFBA9-2FFC-4449-962C-0CB0A3591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9201"/>
            <a:ext cx="12192000" cy="499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1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10EAF0-2855-432F-A182-23F286DC7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39" y="1023602"/>
            <a:ext cx="11803122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57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4A0A9E-5AF9-4033-BA1F-2D3706822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99"/>
            <a:ext cx="12192000" cy="659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76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0</Words>
  <Application>Microsoft Office PowerPoint</Application>
  <PresentationFormat>Panorámica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31</cp:revision>
  <dcterms:created xsi:type="dcterms:W3CDTF">2021-09-09T03:00:50Z</dcterms:created>
  <dcterms:modified xsi:type="dcterms:W3CDTF">2021-10-21T17:22:09Z</dcterms:modified>
</cp:coreProperties>
</file>