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9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BC63A-8AF9-4514-BF2A-D269F9643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B6CB37-8BE5-49CA-A37F-48AE24617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547AE-3530-44C9-A414-D0355B6B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F2008-E972-4C1B-B834-E9E1406F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96065-6FFE-4AB3-B39C-6D3BF6D2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18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B9FA9-D250-49CE-B5E9-B3BF2C9D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8C9882-AACA-4003-B817-EF53846FE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57D634-8FB4-4BA2-824F-4590708C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D2CC-1B5B-4B9B-9060-C1581038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521F8-3724-4036-A634-FF033D47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04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80E3C2-F580-4449-B10B-37BA1933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24C15-3A88-4E95-B3B6-F30D1B6C6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1D2C3-496C-4A1C-98B5-D6DC30AB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667E5-B888-4F52-B289-80C70638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A3861-5229-4970-AEF3-99339D4E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6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39398-9B7B-40F6-BA42-B64474CD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130C78-E1D7-4004-932A-021CBCC1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04924-7303-4AFC-8C9A-D301CA2C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326EB-D817-4A0B-9682-774D6F0F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F84730-9BF9-460D-BC16-04A13064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E031D-1540-4D12-AA89-E999A179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459F0C-F331-4EB3-B145-38ACDD3A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764E3-70D6-46E8-B021-8978F2B3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AA7D9-6E21-49B3-B6DB-2DB4BDB8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6D087-7964-4FA8-8174-409E45C4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6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B5986-FE74-4A79-9425-B38B42A6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DB0D6-0975-44D4-8495-8D1C00309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E8E17B-42C2-464A-81C4-3FA998FE6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E6B6B3-FE68-45F3-8B49-D0E3C84C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84BA2D-56AB-4AD5-99DE-02809957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396437-11D4-4196-8867-6C564D8F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2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47DFE-9895-4ADD-A3B9-89479354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0F7AFA-DD24-43B5-8C53-53EFA1D5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BC0155-0D89-40B3-BE22-8DC11F1D5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A3A719-5086-4D75-AFB1-0743031D1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708E0-DA9A-414C-A9DE-38C1924F2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A4A132-C8D1-4C06-8CF8-DC3056E1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E81B33-79E0-4324-B4CE-E58EC52D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94D6B-D2A3-4DAB-84E6-F647EDD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23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6E8F9-62D6-4544-B3B4-8E16A238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2ADDB1-E18A-4991-895F-44C949C4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4850DF-FFA6-4FCD-AFA1-A61BF514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AD5F59-340E-4C0B-9B0D-7249FF1B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19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29DD06-82CE-46FF-B68B-26C7F4B3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B9711A-5144-4B7C-A3D3-E5E61DE2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50BBF5-DADC-43EA-9891-166C0A8D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67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A75E2-FF8A-4629-BF88-61498962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B1BA3-29B4-4122-866E-04FBF76C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255B8-7AAB-416B-A9BD-77DF2F2A7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B0A8E-EC7B-43C3-8FDC-042717B9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233D51-2985-4131-98A9-BFA3CC7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903441-33E0-43DA-97C1-9E311CB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927DE-2647-4989-8BCE-3376EE26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3E463A-B004-4006-9A86-B9F58A981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847F93-4B47-41A9-825C-FEA0BB87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00821F-5CBA-4542-BDAD-4A3F1668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D03DF2-563E-4452-9374-D29201E1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6326B2-B801-4651-81AF-4BECFD39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4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E95917-5108-4296-8611-8D7FF644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2EC18-6319-4BA7-8021-A8DCB5DE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FDA55-2BA3-4F2A-ADA6-600DE8441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FD55-7616-4B3E-B73C-7E49F4C4158A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497C1-3DBC-4E82-A90C-36D034DEB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0BCE5-E7E4-4D95-BD5E-D62E984D8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1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2F370C-A999-44B3-927F-C5257509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3" y="228589"/>
            <a:ext cx="11769754" cy="640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0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D5AC58-897A-4FA7-94DD-76DB1AD71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476"/>
            <a:ext cx="12192000" cy="46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6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28ED2A-8138-4A1C-9E26-8F2D5DAE3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579" y="0"/>
            <a:ext cx="847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3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022898-59BD-424B-A44E-BB75B5FF2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303"/>
            <a:ext cx="12192000" cy="42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6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616619-93A0-4C29-B5D2-221E510D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358"/>
            <a:ext cx="12192000" cy="60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D0FE41-A1F1-4253-B849-7F08126F5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580627"/>
            <a:ext cx="11050542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1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E6067F-4046-4E94-A980-F693075A1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733049"/>
            <a:ext cx="11650701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0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9F8427-3CDC-45A7-B744-F0551B0D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82" y="0"/>
            <a:ext cx="1126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D9FA9D-6C0E-4900-9E88-BE089054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29" y="0"/>
            <a:ext cx="9191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1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9BFBA9-2FFC-4449-962C-0CB0A359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201"/>
            <a:ext cx="12192000" cy="49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1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10EAF0-2855-432F-A182-23F286DC7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1023602"/>
            <a:ext cx="11803122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5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4A0A9E-5AF9-4033-BA1F-2D370682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99"/>
            <a:ext cx="12192000" cy="65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76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31</cp:revision>
  <dcterms:created xsi:type="dcterms:W3CDTF">2021-09-09T03:00:50Z</dcterms:created>
  <dcterms:modified xsi:type="dcterms:W3CDTF">2021-10-21T17:22:09Z</dcterms:modified>
</cp:coreProperties>
</file>