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5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2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02T03:21:48.536"/>
    </inkml:context>
    <inkml:brush xml:id="br0">
      <inkml:brushProperty name="width" value="0.05" units="cm"/>
      <inkml:brushProperty name="height" value="0.05" units="cm"/>
      <inkml:brushProperty name="color" value="#008C3A"/>
      <inkml:brushProperty name="ignorePressure" value="1"/>
    </inkml:brush>
  </inkml:definitions>
  <inkml:trace contextRef="#ctx0" brushRef="#br0">26 14,'-1'0,"1"1,-1-1,0 0,1 1,-1-1,0 1,1-1,-1 1,1-1,-1 1,1-1,-1 1,1-1,-1 1,1 0,0-1,-1 1,1 0,0-1,0 1,-1 0,1 0,0-1,0 1,0 0,0-1,0 1,0 0,0 0,0-1,0 1,0 0,1 1,3 34,-3-26,4 47,-4-35,-1-20,-1-8,-9-49,4 31,2 0,-1-29,5 60,-1 40,1-46,0 0,0 0,0 0,1 1,-1-1,0 0,0 0,1 0,-1 0,1 0,-1-1,1 1,-1 0,1 0,-1 0,1 0,0 0,-1-1,1 1,0 0,0-1,0 1,-1 0,1-1,0 1,0-1,0 1,0-1,0 0,0 1,0-1,0 0,0 0,0 0,0 0,0 0,1 0,-1 0,0 0,2 0,35-12,-31 9,1 0,-1 1,0 0,1 1,-1-1,1 2,-1-1,9 1,20 4,0 2,49 14,14 3,157 25,-209-42,6 2,80 1,-37-11,134 4,-147 9,-49-6,59 3,-40-11,56-9,-14 0,39-9,-92 13,0 1,65-2,-80 8,53-9,-52 5,48-2,-28 8,-34 1,1-1,0-1,0-1,-1 0,22-5,-25 2,-7-1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02T03:21:49.004"/>
    </inkml:context>
    <inkml:brush xml:id="br0">
      <inkml:brushProperty name="width" value="0.05" units="cm"/>
      <inkml:brushProperty name="height" value="0.05" units="cm"/>
      <inkml:brushProperty name="color" value="#008C3A"/>
      <inkml:brushProperty name="ignorePressure" value="1"/>
    </inkml:brush>
  </inkml:definitions>
  <inkml:trace contextRef="#ctx0" brushRef="#br0">19 229,'-2'-2,"0"-1,0 0,0 0,1 0,-1 0,1 0,-1 0,1-1,0 1,0 0,1-1,-1 1,1-1,0 1,0-7,9-58,-3 30,-5 32,-1 0,0-1,1 1,0 0,1 0,-1 0,1 0,3-7,-5 13,0 0,0 0,0 0,0 0,0 0,0-1,0 1,0 0,0 0,0 0,0 0,0 0,0 0,0-1,0 1,0 0,0 0,0 0,0 0,0 0,1 0,-1 0,0-1,0 1,0 0,0 0,0 0,0 0,0 0,0 0,1 0,-1 0,0 0,0 0,0 0,0 0,0 0,0 0,0 0,1 0,-1 0,0 0,0 0,0 0,0 0,0 0,1 0,-1 0,0 0,0 0,0 0,0 0,0 0,0 0,0 0,1 0,-1 0,0 0,0 0,0 0,0 0,0 1,0-1,0 0,0 0,0 0,1 0,0 14,-3 19,-3-6,0 0,2 1,0 47,3-55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02T03:21:49.361"/>
    </inkml:context>
    <inkml:brush xml:id="br0">
      <inkml:brushProperty name="width" value="0.05" units="cm"/>
      <inkml:brushProperty name="height" value="0.05" units="cm"/>
      <inkml:brushProperty name="color" value="#008C3A"/>
      <inkml:brushProperty name="ignorePressure" value="1"/>
    </inkml:brush>
  </inkml:definitions>
  <inkml:trace contextRef="#ctx0" brushRef="#br0">0 278,'68'-54,"102"-99,-102 89,-64 58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02T03:21:50.480"/>
    </inkml:context>
    <inkml:brush xml:id="br0">
      <inkml:brushProperty name="width" value="0.05" units="cm"/>
      <inkml:brushProperty name="height" value="0.05" units="cm"/>
      <inkml:brushProperty name="color" value="#008C3A"/>
      <inkml:brushProperty name="ignorePressure" value="1"/>
    </inkml:brush>
  </inkml:definitions>
  <inkml:trace contextRef="#ctx0" brushRef="#br0">26 159,'-25'6,"45"-14,31-14,-31 15,-1-1,36-22,-49 26,-1 0,0 0,0-1,0 1,0-1,-1 0,1-1,-2 1,1-1,0 1,-1-1,0-1,3-8,-3 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12-02T03:21:55.283"/>
    </inkml:context>
    <inkml:brush xml:id="br0">
      <inkml:brushProperty name="width" value="0.05" units="cm"/>
      <inkml:brushProperty name="height" value="0.05" units="cm"/>
      <inkml:brushProperty name="color" value="#008C3A"/>
      <inkml:brushProperty name="ignorePressure" value="1"/>
    </inkml:brush>
  </inkml:definitions>
  <inkml:trace contextRef="#ctx0" brushRef="#br0">0 59,'0'-57,"3"55,2 12,5 15,19 116,-22-114,5 14,-12-39,0-1,1 1,-1-1,0 1,0-1,0 1,0-1,0 1,0-1,0 0,-1 1,1-1,0 1,-1-1,1 1,-1-1,0 0,1 1,-3 1,3-7,0 0,0 0,0-1,1 1,-1 0,1 0,0 0,2-5,-2 5,1 1,-1 0,1 0,0-1,0 1,0 0,0 0,1 1,-1-1,1 0,0 1,0 0,0-1,0 1,0 0,0 1,0-1,1 1,-1-1,1 1,-1 0,1 0,-1 0,1 1,0-1,-1 1,1 0,0 0,-1 0,1 1,0-1,-1 1,1 0,4 2,1-1,0 2,-1-1,0 1,0 1,0 0,0 0,-1 0,1 1,-2 0,1 0,-1 1,1 0,5 9,-11-15,1 1,-1 0,0-1,0 1,0 0,0 0,-1 0,1-1,0 1,-1 0,0 0,1 0,-1 0,0 0,0 0,0 0,0 0,0 0,0 0,-1 0,1 0,-1 0,1 0,-2 3,0-2,-1 0,1-1,0 1,-1-1,0 1,1-1,-1 0,0 0,0 0,0-1,0 1,-7 2,-5 0,0 0,1 0,-1-2,-1 0,-20 1,29-3,-2 0,-1 0,1-1,0 1,-13-4,6-2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5F3D68-34C7-406B-B9CA-5737149728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250530B-2634-4EE0-9696-0E93315FB3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D880B88-DE48-4129-80BA-EC2C562C9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6F74EC-1701-438B-8186-7BD39D40A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AEB869-B3DD-4838-9EDA-F170CC6F2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6818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57BCEB-F436-4470-B7A4-7DF158FAC3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90C3385-0BAE-47B8-A30E-DD0744DF72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1BC4FE-411A-4F8E-8B3B-81F09A3F7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D8177E-49A9-4DB9-A6A0-A6A8F2802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9A1991C-7D05-4D26-A2A7-6D72486D9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066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08308EA-BE67-4C3D-A2FF-F4C398D0FD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0971C91-E4B6-4904-9ED5-550AA65DB6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927AEA3-7239-4B67-AA2E-703F37449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770BA7-2D03-417D-8ED3-90A929999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09B276-4F6A-4280-BA18-FEBDB7345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7913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AA8AB3-C737-45F6-81D4-BB126E01C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CFFD47-E68A-4B29-8340-C22EBB2C1D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3F3A0A-3C53-444E-8F44-A8D6A8D56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59974C-C5BC-49F4-8747-E1EC8D9283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2118A9-B0C8-44AF-9A91-F4490C77B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6859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9C8A9A-470B-45FA-A0C1-710465D04C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2991C3-073F-4D9B-83A2-7F1155E455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99E26B-2F1D-4C82-84D8-A37DB591B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B82D6A-6F84-4D44-A2E0-55385080E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926B1AA-623A-4F3E-BFBE-2D830686F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30555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637420-BB84-43FB-BA0F-2118DA9F03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4F65F4-FFD5-4D96-8274-BA41A3F118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D49B4E4-1F4B-46F0-A65C-25A1C73028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5528AC5-F994-44F5-9430-7964A2203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2/12/2021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0284E27-7FD1-4378-8DCD-8EAC90858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4BD6DF-A540-45FB-B2A7-62139C09B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38450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2366B7-E3A8-4535-9A4F-D3D89F28A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E57235-7B9C-462E-BF4C-922ADF162E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A1D2298-9AFD-463F-B0C0-526364A7B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4221EE2-51A8-439D-AD56-85596CB45F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BAA4A81-5419-4CEF-8A82-0C88072975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3B522D4-1033-49FB-AB68-942AE3366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2/12/2021</a:t>
            </a:fld>
            <a:endParaRPr lang="en-A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6DAE220-4C4F-4EB3-8CD8-DEAA27D33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A5F83D6-8280-44C9-B54B-DFAAD0C63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2758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7DAAFF-96F2-402A-B57D-CC3496E4BD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9BE13AF-8E0C-439D-BECE-A5277BD33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2/12/2021</a:t>
            </a:fld>
            <a:endParaRPr lang="en-A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0BA9C4B-F441-4863-AE6C-761F9F0EF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012CAFE-9AAE-4D46-A741-356C6581D2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56667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23BF0A3-111E-4DB3-91D8-4D6A4BF95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2/12/2021</a:t>
            </a:fld>
            <a:endParaRPr lang="en-A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D059DCA-5069-4413-B39B-AE95EE24A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8AEB707-A6F2-4441-BA02-BB8047541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4952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A540B9-084A-4280-ACAE-85F817D4D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2564A38-1E50-4CAA-B505-2DF9F1EB09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35F1816-1984-4510-808A-18F721DB0B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66FDACA-06F6-4172-A8FD-6401F8CDB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2/12/2021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283FD40-5757-410D-B4C2-D98A9B734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5368103-22AC-4F12-BFEC-7F1F229EB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747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90C3F0-C9DE-4D79-9416-4900AB113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60A0B0C-94D8-4E01-8B5F-B83EF6A5D2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3CAC959-2D5F-49E9-831C-EB6CA3AA51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ACAC5A2-F5C3-492E-A53C-EE0B49A34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74C04-898A-449B-BC71-CA8909406154}" type="datetimeFigureOut">
              <a:rPr lang="en-AU" smtClean="0"/>
              <a:t>2/12/2021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383879F-731D-421B-AD6F-56A41300F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02FC34-17BA-4DB6-9AA5-EEA1A489B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71873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36E33E-7208-4B02-AD2E-38476EC82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D511472-6354-43F7-8274-F1B8D76C3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4755BDA-2C09-4333-88B9-0983806AB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74C04-898A-449B-BC71-CA8909406154}" type="datetimeFigureOut">
              <a:rPr lang="en-AU" smtClean="0"/>
              <a:t>2/12/2021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CC17503-5209-4BBF-9F19-7C75DED041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C4B7F58-746B-4D00-9155-6960D12B05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8809A-5523-436B-AB9D-E40E04D250D2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0787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customXml" Target="../ink/ink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6BB9993-600B-4591-8854-42ADBA0831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400" y="0"/>
            <a:ext cx="11181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7469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F78C23A-3198-4C03-B1F9-2F4E3D169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9764"/>
            <a:ext cx="12192000" cy="643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217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C63D833-5155-41ED-8303-F7C320E56D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5730"/>
            <a:ext cx="12192000" cy="6206539"/>
          </a:xfrm>
          <a:prstGeom prst="rect">
            <a:avLst/>
          </a:prstGeom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9B62745A-ADAB-41B0-9272-99BE5811B655}"/>
              </a:ext>
            </a:extLst>
          </p:cNvPr>
          <p:cNvGrpSpPr/>
          <p:nvPr/>
        </p:nvGrpSpPr>
        <p:grpSpPr>
          <a:xfrm>
            <a:off x="401691" y="6429907"/>
            <a:ext cx="860760" cy="231480"/>
            <a:chOff x="401691" y="6429907"/>
            <a:chExt cx="860760" cy="2314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4" name="Entrada de lápiz 3">
                  <a:extLst>
                    <a:ext uri="{FF2B5EF4-FFF2-40B4-BE49-F238E27FC236}">
                      <a16:creationId xmlns:a16="http://schemas.microsoft.com/office/drawing/2014/main" id="{DB39E168-787C-4205-9E27-B54B4ADB2C80}"/>
                    </a:ext>
                  </a:extLst>
                </p14:cNvPr>
                <p14:cNvContentPartPr/>
                <p14:nvPr/>
              </p14:nvContentPartPr>
              <p14:xfrm>
                <a:off x="401691" y="6588667"/>
                <a:ext cx="860760" cy="72720"/>
              </p14:xfrm>
            </p:contentPart>
          </mc:Choice>
          <mc:Fallback>
            <p:pic>
              <p:nvPicPr>
                <p:cNvPr id="4" name="Entrada de lápiz 3">
                  <a:extLst>
                    <a:ext uri="{FF2B5EF4-FFF2-40B4-BE49-F238E27FC236}">
                      <a16:creationId xmlns:a16="http://schemas.microsoft.com/office/drawing/2014/main" id="{DB39E168-787C-4205-9E27-B54B4ADB2C80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92691" y="6580027"/>
                  <a:ext cx="878400" cy="90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5" name="Entrada de lápiz 4">
                  <a:extLst>
                    <a:ext uri="{FF2B5EF4-FFF2-40B4-BE49-F238E27FC236}">
                      <a16:creationId xmlns:a16="http://schemas.microsoft.com/office/drawing/2014/main" id="{0C6DB40D-5157-4BF1-B44A-E79C2DE89A83}"/>
                    </a:ext>
                  </a:extLst>
                </p14:cNvPr>
                <p14:cNvContentPartPr/>
                <p14:nvPr/>
              </p14:nvContentPartPr>
              <p14:xfrm>
                <a:off x="1200891" y="6553387"/>
                <a:ext cx="13320" cy="82800"/>
              </p14:xfrm>
            </p:contentPart>
          </mc:Choice>
          <mc:Fallback>
            <p:pic>
              <p:nvPicPr>
                <p:cNvPr id="5" name="Entrada de lápiz 4">
                  <a:extLst>
                    <a:ext uri="{FF2B5EF4-FFF2-40B4-BE49-F238E27FC236}">
                      <a16:creationId xmlns:a16="http://schemas.microsoft.com/office/drawing/2014/main" id="{0C6DB40D-5157-4BF1-B44A-E79C2DE89A83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192251" y="6544747"/>
                  <a:ext cx="30960" cy="100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6" name="Entrada de lápiz 5">
                  <a:extLst>
                    <a:ext uri="{FF2B5EF4-FFF2-40B4-BE49-F238E27FC236}">
                      <a16:creationId xmlns:a16="http://schemas.microsoft.com/office/drawing/2014/main" id="{611A783C-D905-461C-84CA-3F736DE08F72}"/>
                    </a:ext>
                  </a:extLst>
                </p14:cNvPr>
                <p14:cNvContentPartPr/>
                <p14:nvPr/>
              </p14:nvContentPartPr>
              <p14:xfrm>
                <a:off x="1149051" y="6544027"/>
                <a:ext cx="111600" cy="100080"/>
              </p14:xfrm>
            </p:contentPart>
          </mc:Choice>
          <mc:Fallback>
            <p:pic>
              <p:nvPicPr>
                <p:cNvPr id="6" name="Entrada de lápiz 5">
                  <a:extLst>
                    <a:ext uri="{FF2B5EF4-FFF2-40B4-BE49-F238E27FC236}">
                      <a16:creationId xmlns:a16="http://schemas.microsoft.com/office/drawing/2014/main" id="{611A783C-D905-461C-84CA-3F736DE08F7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140051" y="6535387"/>
                  <a:ext cx="129240" cy="117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8" name="Entrada de lápiz 7">
                  <a:extLst>
                    <a:ext uri="{FF2B5EF4-FFF2-40B4-BE49-F238E27FC236}">
                      <a16:creationId xmlns:a16="http://schemas.microsoft.com/office/drawing/2014/main" id="{42A81713-EFB7-4417-B01A-CB5BF7E35691}"/>
                    </a:ext>
                  </a:extLst>
                </p14:cNvPr>
                <p14:cNvContentPartPr/>
                <p14:nvPr/>
              </p14:nvContentPartPr>
              <p14:xfrm>
                <a:off x="401691" y="6562027"/>
                <a:ext cx="83520" cy="59760"/>
              </p14:xfrm>
            </p:contentPart>
          </mc:Choice>
          <mc:Fallback>
            <p:pic>
              <p:nvPicPr>
                <p:cNvPr id="8" name="Entrada de lápiz 7">
                  <a:extLst>
                    <a:ext uri="{FF2B5EF4-FFF2-40B4-BE49-F238E27FC236}">
                      <a16:creationId xmlns:a16="http://schemas.microsoft.com/office/drawing/2014/main" id="{42A81713-EFB7-4417-B01A-CB5BF7E35691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93051" y="6553027"/>
                  <a:ext cx="101160" cy="7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1" name="Entrada de lápiz 10">
                  <a:extLst>
                    <a:ext uri="{FF2B5EF4-FFF2-40B4-BE49-F238E27FC236}">
                      <a16:creationId xmlns:a16="http://schemas.microsoft.com/office/drawing/2014/main" id="{01105857-CCEE-455F-88B8-E0C78202D882}"/>
                    </a:ext>
                  </a:extLst>
                </p14:cNvPr>
                <p14:cNvContentPartPr/>
                <p14:nvPr/>
              </p14:nvContentPartPr>
              <p14:xfrm>
                <a:off x="830451" y="6429907"/>
                <a:ext cx="107280" cy="131400"/>
              </p14:xfrm>
            </p:contentPart>
          </mc:Choice>
          <mc:Fallback>
            <p:pic>
              <p:nvPicPr>
                <p:cNvPr id="11" name="Entrada de lápiz 10">
                  <a:extLst>
                    <a:ext uri="{FF2B5EF4-FFF2-40B4-BE49-F238E27FC236}">
                      <a16:creationId xmlns:a16="http://schemas.microsoft.com/office/drawing/2014/main" id="{01105857-CCEE-455F-88B8-E0C78202D882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21451" y="6420907"/>
                  <a:ext cx="124920" cy="14904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92871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A40B774-4463-4AF9-9EFF-8838A1BFE5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28844"/>
            <a:ext cx="12192000" cy="480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38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8C6D53A-522F-4505-9169-734F2E98C3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2828"/>
            <a:ext cx="12192000" cy="4592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59262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DCEF0BB-C12A-43B1-A8AA-A6AEDEF71D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200"/>
            <a:ext cx="121920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627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6AEEDC9-3EA5-4789-AC69-27935D56AE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492" y="0"/>
            <a:ext cx="92690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940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E804F10-C020-4920-9343-B4843D3ACC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202" y="0"/>
            <a:ext cx="112855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061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1E562E7-D5CB-4E28-81BD-FC91986F23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2213"/>
            <a:ext cx="12192000" cy="505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9094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Office PowerPoint</Application>
  <PresentationFormat>Panorámica</PresentationFormat>
  <Paragraphs>0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Felipe Lopez Rivarola</dc:creator>
  <cp:lastModifiedBy>Felipe Lopez Rivarola</cp:lastModifiedBy>
  <cp:revision>4</cp:revision>
  <dcterms:created xsi:type="dcterms:W3CDTF">2021-11-20T20:53:51Z</dcterms:created>
  <dcterms:modified xsi:type="dcterms:W3CDTF">2021-12-02T03:26:56Z</dcterms:modified>
</cp:coreProperties>
</file>