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8" r:id="rId2"/>
    <p:sldId id="289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300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891" autoAdjust="0"/>
    <p:restoredTop sz="94660"/>
  </p:normalViewPr>
  <p:slideViewPr>
    <p:cSldViewPr snapToGrid="0">
      <p:cViewPr varScale="1">
        <p:scale>
          <a:sx n="92" d="100"/>
          <a:sy n="92" d="100"/>
        </p:scale>
        <p:origin x="90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0BC63A-8AF9-4514-BF2A-D269F9643C0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06B6CB37-8BE5-49CA-A37F-48AE2461781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4E547AE-3530-44C9-A414-D0355B6B2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23/09/2021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2FF2008-E972-4C1B-B834-E9E1406F77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896065-6FFE-4AB3-B39C-6D3BF6D24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041861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3B9FA9-D250-49CE-B5E9-B3BF2C9D6D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948C9882-AACA-4003-B817-EF53846FE28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457D634-8FB4-4BA2-824F-4590708C16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23/09/2021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F41D2CC-1B5B-4B9B-9060-C1581038FE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1C521F8-3724-4036-A634-FF033D478D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0740490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1B80E3C2-F580-4449-B10B-37BA1933F66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C224C15-3A88-4E95-B3B6-F30D1B6C62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0A1D2C3-496C-4A1C-98B5-D6DC30ABF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23/09/2021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28667E5-B888-4F52-B289-80C706384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FEA3861-5229-4970-AEF3-99339D4E54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146428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2839398-9B7B-40F6-BA42-B64474CDC2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F130C78-E1D7-4004-932A-021CBCC17E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7704924-7303-4AFC-8C9A-D301CA2CC1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23/09/2021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A9326EB-D817-4A0B-9682-774D6F0F45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4F84730-9BF9-460D-BC16-04A13064F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79164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EE031D-1540-4D12-AA89-E999A17980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B459F0C-F331-4EB3-B145-38ACDD3AF4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18764E3-70D6-46E8-B021-8978F2B38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23/09/2021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0AAA7D9-6E21-49B3-B6DB-2DB4BDB8F0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1E6D087-7964-4FA8-8174-409E45C48F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246140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C0B5986-FE74-4A79-9425-B38B42A6C6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9DB0D6-0975-44D4-8495-8D1C00309B1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E8E17B-42C2-464A-81C4-3FA998FE6A4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C0E6B6B3-FE68-45F3-8B49-D0E3C84CAB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23/09/2021</a:t>
            </a:fld>
            <a:endParaRPr lang="en-A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A84BA2D-56AB-4AD5-99DE-02809957F5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8396437-11D4-4196-8867-6C564D8F5E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62284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5547DFE-9895-4ADD-A3B9-89479354ED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30F7AFA-DD24-43B5-8C53-53EFA1D5AF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E8BC0155-0D89-40B3-BE22-8DC11F1D539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01A3A719-5086-4D75-AFB1-0743031D100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CA708E0-DA9A-414C-A9DE-38C1924F28F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FA4A132-C8D1-4C06-8CF8-DC3056E183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23/09/2021</a:t>
            </a:fld>
            <a:endParaRPr lang="en-AU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7E81B33-79E0-4324-B4CE-E58EC52D1C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7F94D6B-D2A3-4DAB-84E6-F647EDD2E9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816238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06E8F9-62D6-4544-B3B4-8E16A23809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82ADDB1-E18A-4991-895F-44C949C486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23/09/2021</a:t>
            </a:fld>
            <a:endParaRPr lang="en-AU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714850DF-FFA6-4FCD-AFA1-A61BF5143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6BAD5F59-340E-4C0B-9B0D-7249FF1B6B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99196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C229DD06-82CE-46FF-B68B-26C7F4B39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23/09/2021</a:t>
            </a:fld>
            <a:endParaRPr lang="en-AU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EAB9711A-5144-4B7C-A3D3-E5E61DE20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C50BBF5-DADC-43EA-9891-166C0A8D96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418673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5FA75E2-FF8A-4629-BF88-61498962B4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3EB1BA3-29B4-4122-866E-04FBF76CCB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EC255B8-7AAB-416B-A9BD-77DF2F2A77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94B0A8E-EC7B-43C3-8FDC-042717B9F5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23/09/2021</a:t>
            </a:fld>
            <a:endParaRPr lang="en-A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D233D51-2985-4131-98A9-BFA3CC7DEC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3903441-33E0-43DA-97C1-9E311CB6B6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629319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3927DE-2647-4989-8BCE-3376EE2676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23E463A-B004-4006-9A86-B9F58A9813B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6847F93-4B47-41A9-825C-FEA0BB87C0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00821F-5CBA-4542-BDAD-4A3F16685E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19FD55-7616-4B3E-B73C-7E49F4C4158A}" type="datetimeFigureOut">
              <a:rPr lang="en-AU" smtClean="0"/>
              <a:t>23/09/2021</a:t>
            </a:fld>
            <a:endParaRPr lang="en-AU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5D03DF2-563E-4452-9374-D29201E14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D6326B2-B801-4651-81AF-4BECFD3906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234643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C2E95917-5108-4296-8611-8D7FF64407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AU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EC2EC18-6319-4BA7-8021-A8DCB5DEA1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AU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64FDA55-2BA3-4F2A-ADA6-600DE844182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19FD55-7616-4B3E-B73C-7E49F4C4158A}" type="datetimeFigureOut">
              <a:rPr lang="en-AU" smtClean="0"/>
              <a:t>23/09/2021</a:t>
            </a:fld>
            <a:endParaRPr lang="en-AU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96497C1-3DBC-4E82-A90C-36D034DEB93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7C0BCE5-E7E4-4D95-BD5E-D62E984D8B1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D796EF-74A4-4AF7-BEF2-4F311331B72B}" type="slidenum">
              <a:rPr lang="en-AU" smtClean="0"/>
              <a:t>‹Nº›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3151504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>
            <a:extLst>
              <a:ext uri="{FF2B5EF4-FFF2-40B4-BE49-F238E27FC236}">
                <a16:creationId xmlns:a16="http://schemas.microsoft.com/office/drawing/2014/main" id="{87F10A0D-3B6A-4074-80D4-8040876ABE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02416"/>
            <a:ext cx="12192000" cy="52531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8022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6AA7263F-DE05-4B54-90D5-CA824FFD4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9225"/>
            <a:ext cx="12192000" cy="6339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60931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7F8E2CA-9A5F-4781-8A5D-9025B4F1D4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982" y="0"/>
            <a:ext cx="117060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71168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DBAA9DBE-CCD7-4277-BED2-D2309B8177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22852"/>
            <a:ext cx="12192000" cy="46122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4546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810345F-DDA5-4103-B58E-4B8E6A6073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70706"/>
            <a:ext cx="12192000" cy="491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3716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7F0D553D-A2BA-4C90-B868-2E679BAEDE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4009" y="748319"/>
            <a:ext cx="10790926" cy="5558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245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7E0577A-BE3E-40D8-8D5F-196A69DCB1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766" y="1261233"/>
            <a:ext cx="11496468" cy="4335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9678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29F5AFF4-60BC-4CED-B367-004E697BF3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94841" y="0"/>
            <a:ext cx="860231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3028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143790D5-2E50-4777-BF44-08EBD8552AA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19570"/>
            <a:ext cx="12192000" cy="5618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23890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FA3BED1A-4632-43E0-8E79-7B651FDC4D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2875"/>
            <a:ext cx="12192000" cy="67522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4920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8F92EE5-3297-483A-8031-1DBE1CEF6F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9701"/>
            <a:ext cx="12192000" cy="6198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14306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BFC0D35E-8580-441F-99D5-517DC512B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808" y="0"/>
            <a:ext cx="1171438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24782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3F827FE2-354B-4A35-8E64-B3C461EFE9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69500" y="317739"/>
            <a:ext cx="8253000" cy="63843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430204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534</TotalTime>
  <Words>0</Words>
  <Application>Microsoft Office PowerPoint</Application>
  <PresentationFormat>Panorámica</PresentationFormat>
  <Paragraphs>0</Paragraphs>
  <Slides>13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13</vt:i4>
      </vt:variant>
    </vt:vector>
  </HeadingPairs>
  <TitlesOfParts>
    <vt:vector size="17" baseType="lpstr">
      <vt:lpstr>Arial</vt:lpstr>
      <vt:lpstr>Calibri</vt:lpstr>
      <vt:lpstr>Calibri Light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Felipe Lopez Rivarola</dc:creator>
  <cp:lastModifiedBy>Felipe Lopez Rivarola</cp:lastModifiedBy>
  <cp:revision>19</cp:revision>
  <dcterms:created xsi:type="dcterms:W3CDTF">2021-09-09T03:00:50Z</dcterms:created>
  <dcterms:modified xsi:type="dcterms:W3CDTF">2021-09-23T16:31:38Z</dcterms:modified>
</cp:coreProperties>
</file>