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3D68-34C7-406B-B9CA-5737149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530B-2634-4EE0-9696-0E93315F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80B88-DE48-4129-80BA-EC2C562C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74EC-1701-438B-8186-7BD39D40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EB869-B3DD-4838-9EDA-F170CC6F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BCEB-F436-4470-B7A4-7DF158FA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C3385-0BAE-47B8-A30E-DD0744DF7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BC4FE-411A-4F8E-8B3B-81F09A3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8177E-49A9-4DB9-A6A0-A6A8F28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1991C-7D05-4D26-A2A7-6D72486D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308EA-BE67-4C3D-A2FF-F4C398D0F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71C91-E4B6-4904-9ED5-550AA65D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AEA3-7239-4B67-AA2E-703F3744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0BA7-2D03-417D-8ED3-90A92999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B276-4F6A-4280-BA18-FEBDB73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8AB3-C737-45F6-81D4-BB126E01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FD47-E68A-4B29-8340-C22EBB2C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F3A0A-3C53-444E-8F44-A8D6A8D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974C-C5BC-49F4-8747-E1EC8D9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118A9-B0C8-44AF-9A91-F4490C7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C8A9A-470B-45FA-A0C1-710465D0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991C3-073F-4D9B-83A2-7F1155E4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9E26B-2F1D-4C82-84D8-A37DB591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82D6A-6F84-4D44-A2E0-55385080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B1AA-623A-4F3E-BFBE-2D830686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5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37420-BB84-43FB-BA0F-2118DA9F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65F4-FFD5-4D96-8274-BA41A3F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9B4E4-1F4B-46F0-A65C-25A1C730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28AC5-F994-44F5-9430-7964A220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84E27-7FD1-4378-8DCD-8EAC90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D6DF-A540-45FB-B2A7-62139C09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4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66B7-E3A8-4535-9A4F-D3D89F2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57235-7B9C-462E-BF4C-922ADF16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D2298-9AFD-463F-B0C0-526364A7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221EE2-51A8-439D-AD56-85596CB4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A4A81-5419-4CEF-8A82-0C880729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522D4-1033-49FB-AB68-942AE336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AE220-4C4F-4EB3-8CD8-DEAA27D3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5F83D6-8280-44C9-B54B-DFAAD0C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7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AFF-96F2-402A-B57D-CC3496E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E13AF-8E0C-439D-BECE-A5277BD3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A9C4B-F441-4863-AE6C-761F9F0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2CAFE-9AAE-4D46-A741-356C658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6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BF0A3-111E-4DB3-91D8-4D6A4BF9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59DCA-5069-4413-B39B-AE95EE24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EB707-A6F2-4441-BA02-BB804754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0B9-084A-4280-ACAE-85F817D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64A38-1E50-4CAA-B505-2DF9F1EB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5F1816-1984-4510-808A-18F721D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DACA-06F6-4172-A8FD-6401F8CD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3FD40-5757-410D-B4C2-D98A9B73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368103-22AC-4F12-BFEC-7F1F229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4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C3F0-C9DE-4D79-9416-4900AB11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0A0B0C-94D8-4E01-8B5F-B83EF6A5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AC959-2D5F-49E9-831C-EB6CA3AA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AC5A2-F5C3-492E-A53C-EE0B49A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879F-731D-421B-AD6F-56A4130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FC34-17BA-4DB6-9AA5-EEA1A48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6E33E-7208-4B02-AD2E-38476EC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511472-6354-43F7-8274-F1B8D76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55BDA-2C09-4333-88B9-0983806AB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C04-898A-449B-BC71-CA890940615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17503-5209-4BBF-9F19-7C75DED0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B7F58-746B-4D00-9155-6960D12B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ED2FE1-0132-4482-B478-FA48700B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"/>
          <a:stretch/>
        </p:blipFill>
        <p:spPr>
          <a:xfrm>
            <a:off x="111967" y="727788"/>
            <a:ext cx="11968065" cy="52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C6286F-C321-4222-B671-0204A18C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0"/>
            <a:ext cx="1137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FEADC-8FA6-4EE9-B546-2AC93493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57"/>
            <a:ext cx="12192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9B7170-2458-49C9-9222-1D14C640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356759"/>
            <a:ext cx="1210796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7EA8C2-1F47-4750-AFBC-12A859B9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752"/>
            <a:ext cx="12192000" cy="46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71DDC4-DB32-4B9F-B6B4-747127144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3" y="0"/>
            <a:ext cx="1147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30176B-CAAE-47BD-A0AB-668B67F61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"/>
          <a:stretch/>
        </p:blipFill>
        <p:spPr>
          <a:xfrm>
            <a:off x="149290" y="300578"/>
            <a:ext cx="11893420" cy="6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5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7</cp:revision>
  <dcterms:created xsi:type="dcterms:W3CDTF">2021-11-20T20:53:51Z</dcterms:created>
  <dcterms:modified xsi:type="dcterms:W3CDTF">2021-12-05T18:48:29Z</dcterms:modified>
</cp:coreProperties>
</file>