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499F4-6FA6-47E8-B2E1-C7BF3014B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B79C24-9D5B-41AE-8D1D-34D2D389D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B5BF4A-FD20-435C-AEFB-606B8643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81F-73D8-4530-80C2-6BF3968F9030}" type="datetimeFigureOut">
              <a:rPr lang="en-AU" smtClean="0"/>
              <a:t>16/09/2021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4A8EA7-3FE0-46EE-A79D-2C32A2324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7C41BE-BD8F-42BA-91ED-3175EDC1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A8-3ACC-4CD3-B9EE-FD7093FB1A14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359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598C8-9EA5-4E2B-A498-9AF1B1E4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90D3A0-2B6E-4F2C-A949-460A8910D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C846D8-D3B6-4D14-9542-C5CC313FF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81F-73D8-4530-80C2-6BF3968F9030}" type="datetimeFigureOut">
              <a:rPr lang="en-AU" smtClean="0"/>
              <a:t>16/09/2021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29D643-AA81-49FE-B778-9FAD206D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10F2A8-59BD-405F-8F63-70CA139D6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A8-3ACC-4CD3-B9EE-FD7093FB1A14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58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4767FF-0B78-4F11-A342-1BA2358EE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F254C8-6E94-42C7-ACCF-3AEDE1FE4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8BFB89-F2C1-42B7-8E4F-92057017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81F-73D8-4530-80C2-6BF3968F9030}" type="datetimeFigureOut">
              <a:rPr lang="en-AU" smtClean="0"/>
              <a:t>16/09/2021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7985ED-F805-466A-B22D-111C17B6F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DE4526-ED19-46B0-B518-0082982A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A8-3ACC-4CD3-B9EE-FD7093FB1A14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85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39725-7CAC-426C-B54B-9FD38D31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8D29E1-1795-4C0F-A0AD-851A4142D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F3B1FE-D817-4087-BE4B-5976D0F8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81F-73D8-4530-80C2-6BF3968F9030}" type="datetimeFigureOut">
              <a:rPr lang="en-AU" smtClean="0"/>
              <a:t>16/09/2021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2B38CC-78FD-499E-B65A-A90F1DC9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DF8B93-7FE7-43E0-BBEE-3FB2FB88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A8-3ACC-4CD3-B9EE-FD7093FB1A14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464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76155-61D3-4FC6-9D0E-9B4F135EA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E49EA0-07E5-4ABC-8A82-F0CB6F6DD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8E6513-4C4A-40A8-AE82-9AC8BF74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81F-73D8-4530-80C2-6BF3968F9030}" type="datetimeFigureOut">
              <a:rPr lang="en-AU" smtClean="0"/>
              <a:t>16/09/2021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48DD1E-7869-45DF-8052-819F8ABB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66BB6C-FAFE-4CC1-AA37-7F3211CC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A8-3ACC-4CD3-B9EE-FD7093FB1A14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86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F451A-6377-49FE-BFC2-BB6BDC8B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E5308F-1393-49DC-B5F6-6F7ECDADE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EB0763-12E7-409F-B727-AE75F3160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133B2A-F36D-4A98-9564-DCC0ED57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81F-73D8-4530-80C2-6BF3968F9030}" type="datetimeFigureOut">
              <a:rPr lang="en-AU" smtClean="0"/>
              <a:t>16/09/2021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C63760-72D4-490E-AE9B-043D390F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D88662-534A-4997-9CAE-C251CA5E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A8-3ACC-4CD3-B9EE-FD7093FB1A14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695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5EF670-290C-4C88-B46A-D343A455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00C1CF-894E-47FE-A3B6-1DA5EEC76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A1F6BC-7081-46B6-AF79-C82AA3FA1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8D2A98-F6A6-47EE-8E86-DE69B93E7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76AF10-3E4C-4826-98C3-36FE05B6BC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13FB34-033C-4918-BF6D-0CF9E977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81F-73D8-4530-80C2-6BF3968F9030}" type="datetimeFigureOut">
              <a:rPr lang="en-AU" smtClean="0"/>
              <a:t>16/09/2021</a:t>
            </a:fld>
            <a:endParaRPr lang="en-AU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5E04F0-CEB6-4B5B-BC61-E9537B1F6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5181D1-C708-4FAB-97B6-FABE36FB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A8-3ACC-4CD3-B9EE-FD7093FB1A14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67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EE6BC-CABA-42E9-838A-5DB9E007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DD9D112-834D-4299-9CAC-192310BDF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81F-73D8-4530-80C2-6BF3968F9030}" type="datetimeFigureOut">
              <a:rPr lang="en-AU" smtClean="0"/>
              <a:t>16/09/2021</a:t>
            </a:fld>
            <a:endParaRPr lang="en-AU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F832BD-7C9C-418C-AFE9-C2B567A7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1C05EC9-E79C-4FB7-BBA1-17152203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A8-3ACC-4CD3-B9EE-FD7093FB1A14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305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376FAA-DC63-498A-BA34-EB0458BDC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81F-73D8-4530-80C2-6BF3968F9030}" type="datetimeFigureOut">
              <a:rPr lang="en-AU" smtClean="0"/>
              <a:t>16/09/2021</a:t>
            </a:fld>
            <a:endParaRPr lang="en-AU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4DCBF7-CFDA-487D-BDC8-F9ACBCA9A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055AAC-8987-44B4-BE8F-174D8914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A8-3ACC-4CD3-B9EE-FD7093FB1A14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805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25792-FDB2-4A3E-AF50-8DF8D22F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4F36D-8E46-49B2-80F8-12B90BAB6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899F50-108A-4BE7-A479-86732ED77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74A032-7A11-4545-AB24-9FE5D249B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81F-73D8-4530-80C2-6BF3968F9030}" type="datetimeFigureOut">
              <a:rPr lang="en-AU" smtClean="0"/>
              <a:t>16/09/2021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F65806-2C87-4BFA-871C-AEC9F7F22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497F5E-017B-4EF7-AC75-D0E35C54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A8-3ACC-4CD3-B9EE-FD7093FB1A14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091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622BA-EA3D-4724-AC6A-A0970515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F9A15D-7957-4095-B573-72FFB2B2A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A8F1AB-8306-46CB-95DA-27502C5BC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F4078-6402-4ED1-A288-CB015BD0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81F-73D8-4530-80C2-6BF3968F9030}" type="datetimeFigureOut">
              <a:rPr lang="en-AU" smtClean="0"/>
              <a:t>16/09/2021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4D0867-B7E8-4682-BDFB-40F5E64B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E6D1CA-C61B-48EC-8C4B-41DC5D5A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76A8-3ACC-4CD3-B9EE-FD7093FB1A14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346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644376-28BC-46BF-BE56-FD42E9AC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AC79BE-4A61-4EFD-89BB-8B4E717FA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BEFEA6-15D3-4A8E-A44C-1EFD1ACDA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2881F-73D8-4530-80C2-6BF3968F9030}" type="datetimeFigureOut">
              <a:rPr lang="en-AU" smtClean="0"/>
              <a:t>16/09/2021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26110E-53CA-4285-8DE2-36A4699C0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0AE349-9D45-4781-BFED-16F80A598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876A8-3ACC-4CD3-B9EE-FD7093FB1A14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906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EB9C245-B5AA-43C1-8D69-DDAFDDE2A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661"/>
            <a:ext cx="12192000" cy="557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87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9C3184D-6BDD-4314-8852-04FA79A2A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314"/>
            <a:ext cx="12192000" cy="53233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DDAF9C2-B399-4B67-AFA4-EADE645A0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069" y="-1"/>
            <a:ext cx="2142931" cy="24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33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D50552-B243-4BDF-BADC-90E9220FD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152" y="1269423"/>
            <a:ext cx="8533166" cy="391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64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6ADBA55-B7BA-4B93-9FA4-E0C0A9E3E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861"/>
            <a:ext cx="12192000" cy="446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1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0F26B7-EC9B-489C-BF38-3AF08F297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146"/>
            <a:ext cx="12192000" cy="474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3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AC48FE-42C7-4ED7-8CB8-9ACFD5C47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26" y="513184"/>
            <a:ext cx="11191715" cy="577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2CC0646-E79F-4AA4-BC79-285342CE4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02" y="0"/>
            <a:ext cx="11386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08C574-01BC-4F2C-A88C-F6B7C65FD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45" y="893196"/>
            <a:ext cx="6699380" cy="524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9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89F2229-FEC0-493C-AFF3-AE5169997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856" y="0"/>
            <a:ext cx="8190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5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8D89F8B-153A-4A1E-8DAD-D6B6193A5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155"/>
            <a:ext cx="12192000" cy="65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1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08382B0-AD5A-4E62-B27B-1C508AD1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67" y="0"/>
            <a:ext cx="11754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5A5D64C-7DEC-4BC3-B28C-C7577066A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1168"/>
            <a:ext cx="12192000" cy="503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2E7A11-54E5-42BC-B575-9773A01C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37" y="0"/>
            <a:ext cx="11568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33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0</Words>
  <Application>Microsoft Office PowerPoint</Application>
  <PresentationFormat>Panorámica</PresentationFormat>
  <Paragraphs>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Lopez Rivarola</dc:creator>
  <cp:lastModifiedBy>Felipe Lopez Rivarola</cp:lastModifiedBy>
  <cp:revision>9</cp:revision>
  <dcterms:created xsi:type="dcterms:W3CDTF">2021-09-09T17:46:34Z</dcterms:created>
  <dcterms:modified xsi:type="dcterms:W3CDTF">2021-09-16T20:28:31Z</dcterms:modified>
</cp:coreProperties>
</file>