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309" r:id="rId3"/>
    <p:sldId id="310" r:id="rId4"/>
    <p:sldId id="311" r:id="rId5"/>
    <p:sldId id="313" r:id="rId6"/>
    <p:sldId id="314" r:id="rId7"/>
    <p:sldId id="315" r:id="rId8"/>
    <p:sldId id="316" r:id="rId9"/>
    <p:sldId id="317" r:id="rId10"/>
    <p:sldId id="31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0BC63A-8AF9-4514-BF2A-D269F9643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B6CB37-8BE5-49CA-A37F-48AE246178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E547AE-3530-44C9-A414-D0355B6B2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7/10/2021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FF2008-E972-4C1B-B834-E9E1406F7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896065-6FFE-4AB3-B39C-6D3BF6D24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418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3B9FA9-D250-49CE-B5E9-B3BF2C9D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8C9882-AACA-4003-B817-EF53846FE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57D634-8FB4-4BA2-824F-4590708C1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7/10/2021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41D2CC-1B5B-4B9B-9060-C1581038F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C521F8-3724-4036-A634-FF033D47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4049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80E3C2-F580-4449-B10B-37BA1933F6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C224C15-3A88-4E95-B3B6-F30D1B6C6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A1D2C3-496C-4A1C-98B5-D6DC30ABF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7/10/2021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8667E5-B888-4F52-B289-80C706384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EA3861-5229-4970-AEF3-99339D4E5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4642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839398-9B7B-40F6-BA42-B64474CDC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130C78-E1D7-4004-932A-021CBCC17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704924-7303-4AFC-8C9A-D301CA2CC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7/10/2021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9326EB-D817-4A0B-9682-774D6F0F4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F84730-9BF9-460D-BC16-04A13064F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91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EE031D-1540-4D12-AA89-E999A1798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459F0C-F331-4EB3-B145-38ACDD3AF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8764E3-70D6-46E8-B021-8978F2B38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7/10/2021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AAA7D9-6E21-49B3-B6DB-2DB4BDB8F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E6D087-7964-4FA8-8174-409E45C48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46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B5986-FE74-4A79-9425-B38B42A6C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9DB0D6-0975-44D4-8495-8D1C00309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E8E17B-42C2-464A-81C4-3FA998FE6A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E6B6B3-FE68-45F3-8B49-D0E3C84CA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7/10/2021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A84BA2D-56AB-4AD5-99DE-02809957F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396437-11D4-4196-8867-6C564D8F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228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547DFE-9895-4ADD-A3B9-89479354E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30F7AFA-DD24-43B5-8C53-53EFA1D5A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BC0155-0D89-40B3-BE22-8DC11F1D5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1A3A719-5086-4D75-AFB1-0743031D10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CA708E0-DA9A-414C-A9DE-38C1924F28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FA4A132-C8D1-4C06-8CF8-DC3056E18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7/10/2021</a:t>
            </a:fld>
            <a:endParaRPr lang="en-A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7E81B33-79E0-4324-B4CE-E58EC52D1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7F94D6B-D2A3-4DAB-84E6-F647EDD2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6238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06E8F9-62D6-4544-B3B4-8E16A2380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82ADDB1-E18A-4991-895F-44C949C48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7/10/2021</a:t>
            </a:fld>
            <a:endParaRPr lang="en-A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14850DF-FFA6-4FCD-AFA1-A61BF5143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BAD5F59-340E-4C0B-9B0D-7249FF1B6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9196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229DD06-82CE-46FF-B68B-26C7F4B39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7/10/2021</a:t>
            </a:fld>
            <a:endParaRPr lang="en-A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B9711A-5144-4B7C-A3D3-E5E61DE20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C50BBF5-DADC-43EA-9891-166C0A8D9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8673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FA75E2-FF8A-4629-BF88-61498962B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EB1BA3-29B4-4122-866E-04FBF76CC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EC255B8-7AAB-416B-A9BD-77DF2F2A7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94B0A8E-EC7B-43C3-8FDC-042717B9F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7/10/2021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233D51-2985-4131-98A9-BFA3CC7DE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3903441-33E0-43DA-97C1-9E311CB6B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293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3927DE-2647-4989-8BCE-3376EE267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23E463A-B004-4006-9A86-B9F58A9813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6847F93-4B47-41A9-825C-FEA0BB87C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00821F-5CBA-4542-BDAD-4A3F16685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7/10/2021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D03DF2-563E-4452-9374-D29201E14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D6326B2-B801-4651-81AF-4BECFD390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346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2E95917-5108-4296-8611-8D7FF6440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C2EC18-6319-4BA7-8021-A8DCB5DEA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4FDA55-2BA3-4F2A-ADA6-600DE84418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9FD55-7616-4B3E-B73C-7E49F4C4158A}" type="datetimeFigureOut">
              <a:rPr lang="en-AU" smtClean="0"/>
              <a:t>7/10/2021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6497C1-3DBC-4E82-A90C-36D034DEB9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C0BCE5-E7E4-4D95-BD5E-D62E984D8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515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F6306154-0AF2-4627-BD95-5DAAAB739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1762"/>
            <a:ext cx="12192000" cy="559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02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A1171E7-0E18-432B-AE34-C695B2B12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902" y="679508"/>
            <a:ext cx="10669515" cy="548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827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2A57537-ED8D-4416-8CAC-E34A6D093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6164"/>
            <a:ext cx="12192000" cy="578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217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FDCC165-8DFC-4750-A398-3B82F68CA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6385"/>
            <a:ext cx="12192000" cy="572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416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392E08F-F9E1-4163-B611-AD4E2895F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244" y="788565"/>
            <a:ext cx="10876730" cy="534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477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90E0394-63F3-4BDC-9536-342E42DEA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221" y="1426129"/>
            <a:ext cx="11273088" cy="394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562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1E676C7-F001-4A2F-8D5A-D0D9D8EE3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948" y="1516469"/>
            <a:ext cx="11635531" cy="386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197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873F483-9581-44B6-B234-798013897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221"/>
            <a:ext cx="12192000" cy="637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3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65A86F3-022D-4AD0-A37D-DF4D72D0B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274" y="1937857"/>
            <a:ext cx="10749977" cy="302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87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65682D0-3D46-4DD8-82D4-7739EA338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366" y="0"/>
            <a:ext cx="72112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551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0</Words>
  <Application>Microsoft Office PowerPoint</Application>
  <PresentationFormat>Panorámica</PresentationFormat>
  <Paragraphs>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Felipe Lopez Rivarola</dc:creator>
  <cp:lastModifiedBy>Felipe Lopez Rivarola</cp:lastModifiedBy>
  <cp:revision>26</cp:revision>
  <dcterms:created xsi:type="dcterms:W3CDTF">2021-09-09T03:00:50Z</dcterms:created>
  <dcterms:modified xsi:type="dcterms:W3CDTF">2021-10-07T18:34:34Z</dcterms:modified>
</cp:coreProperties>
</file>